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5" r:id="rId5"/>
    <p:sldId id="267" r:id="rId6"/>
    <p:sldId id="268" r:id="rId7"/>
    <p:sldId id="277" r:id="rId8"/>
    <p:sldId id="28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80" r:id="rId17"/>
    <p:sldId id="279" r:id="rId18"/>
    <p:sldId id="281" r:id="rId19"/>
    <p:sldId id="283" r:id="rId20"/>
    <p:sldId id="282" r:id="rId21"/>
    <p:sldId id="284" r:id="rId22"/>
    <p:sldId id="285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5D84EE-8316-49E1-8E51-F6B36F9D54DD}" v="190" dt="2021-02-09T06:30:13.3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7" autoAdjust="0"/>
    <p:restoredTop sz="94619" autoAdjust="0"/>
  </p:normalViewPr>
  <p:slideViewPr>
    <p:cSldViewPr snapToGrid="0">
      <p:cViewPr varScale="1">
        <p:scale>
          <a:sx n="103" d="100"/>
          <a:sy n="103" d="100"/>
        </p:scale>
        <p:origin x="138" y="1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Bishop" userId="c86629aaaf108a38" providerId="LiveId" clId="{1D5D84EE-8316-49E1-8E51-F6B36F9D54DD}"/>
    <pc:docChg chg="undo custSel addSld delSld modSld sldOrd">
      <pc:chgData name="Samuel Bishop" userId="c86629aaaf108a38" providerId="LiveId" clId="{1D5D84EE-8316-49E1-8E51-F6B36F9D54DD}" dt="2021-02-09T06:32:47.228" v="6298" actId="20577"/>
      <pc:docMkLst>
        <pc:docMk/>
      </pc:docMkLst>
      <pc:sldChg chg="addSp delSp modSp mod">
        <pc:chgData name="Samuel Bishop" userId="c86629aaaf108a38" providerId="LiveId" clId="{1D5D84EE-8316-49E1-8E51-F6B36F9D54DD}" dt="2021-02-09T03:54:00.852" v="98" actId="208"/>
        <pc:sldMkLst>
          <pc:docMk/>
          <pc:sldMk cId="355033872" sldId="265"/>
        </pc:sldMkLst>
        <pc:spChg chg="mod">
          <ac:chgData name="Samuel Bishop" userId="c86629aaaf108a38" providerId="LiveId" clId="{1D5D84EE-8316-49E1-8E51-F6B36F9D54DD}" dt="2021-02-09T03:26:54.618" v="61" actId="20577"/>
          <ac:spMkLst>
            <pc:docMk/>
            <pc:sldMk cId="355033872" sldId="265"/>
            <ac:spMk id="2" creationId="{9AB2EA78-AEB3-469B-9025-3B17201A457B}"/>
          </ac:spMkLst>
        </pc:spChg>
        <pc:spChg chg="mod">
          <ac:chgData name="Samuel Bishop" userId="c86629aaaf108a38" providerId="LiveId" clId="{1D5D84EE-8316-49E1-8E51-F6B36F9D54DD}" dt="2021-02-09T03:52:37.295" v="79" actId="1076"/>
          <ac:spMkLst>
            <pc:docMk/>
            <pc:sldMk cId="355033872" sldId="265"/>
            <ac:spMk id="3" creationId="{255E1F2F-E259-4EA8-9FFD-3A10AF541859}"/>
          </ac:spMkLst>
        </pc:spChg>
        <pc:picChg chg="mod">
          <ac:chgData name="Samuel Bishop" userId="c86629aaaf108a38" providerId="LiveId" clId="{1D5D84EE-8316-49E1-8E51-F6B36F9D54DD}" dt="2021-02-09T03:52:58.848" v="89" actId="1076"/>
          <ac:picMkLst>
            <pc:docMk/>
            <pc:sldMk cId="355033872" sldId="265"/>
            <ac:picMk id="5" creationId="{1FD526C9-A8C7-41E6-85BB-39F06C858A2B}"/>
          </ac:picMkLst>
        </pc:picChg>
        <pc:picChg chg="add del mod">
          <ac:chgData name="Samuel Bishop" userId="c86629aaaf108a38" providerId="LiveId" clId="{1D5D84EE-8316-49E1-8E51-F6B36F9D54DD}" dt="2021-02-09T03:52:38.194" v="80"/>
          <ac:picMkLst>
            <pc:docMk/>
            <pc:sldMk cId="355033872" sldId="265"/>
            <ac:picMk id="1026" creationId="{5B579333-216A-410E-A572-AAC2EBF1F77C}"/>
          </ac:picMkLst>
        </pc:picChg>
        <pc:picChg chg="add mod">
          <ac:chgData name="Samuel Bishop" userId="c86629aaaf108a38" providerId="LiveId" clId="{1D5D84EE-8316-49E1-8E51-F6B36F9D54DD}" dt="2021-02-09T03:53:59.355" v="97" actId="208"/>
          <ac:picMkLst>
            <pc:docMk/>
            <pc:sldMk cId="355033872" sldId="265"/>
            <ac:picMk id="1028" creationId="{CBCA0E9D-5BEA-463E-B761-A3524EBE6CDB}"/>
          </ac:picMkLst>
        </pc:picChg>
        <pc:picChg chg="add mod">
          <ac:chgData name="Samuel Bishop" userId="c86629aaaf108a38" providerId="LiveId" clId="{1D5D84EE-8316-49E1-8E51-F6B36F9D54DD}" dt="2021-02-09T03:54:00.852" v="98" actId="208"/>
          <ac:picMkLst>
            <pc:docMk/>
            <pc:sldMk cId="355033872" sldId="265"/>
            <ac:picMk id="1030" creationId="{4667C512-4FA7-41E9-B608-9A255B377AFA}"/>
          </ac:picMkLst>
        </pc:picChg>
      </pc:sldChg>
      <pc:sldChg chg="modSp new del mod">
        <pc:chgData name="Samuel Bishop" userId="c86629aaaf108a38" providerId="LiveId" clId="{1D5D84EE-8316-49E1-8E51-F6B36F9D54DD}" dt="2021-02-09T03:55:08.919" v="151" actId="47"/>
        <pc:sldMkLst>
          <pc:docMk/>
          <pc:sldMk cId="291934817" sldId="266"/>
        </pc:sldMkLst>
        <pc:spChg chg="mod">
          <ac:chgData name="Samuel Bishop" userId="c86629aaaf108a38" providerId="LiveId" clId="{1D5D84EE-8316-49E1-8E51-F6B36F9D54DD}" dt="2021-02-09T03:54:43.228" v="143" actId="20577"/>
          <ac:spMkLst>
            <pc:docMk/>
            <pc:sldMk cId="291934817" sldId="266"/>
            <ac:spMk id="2" creationId="{D304E954-8708-4995-A9D4-98E4580D884A}"/>
          </ac:spMkLst>
        </pc:spChg>
      </pc:sldChg>
      <pc:sldChg chg="modSp add mod ord">
        <pc:chgData name="Samuel Bishop" userId="c86629aaaf108a38" providerId="LiveId" clId="{1D5D84EE-8316-49E1-8E51-F6B36F9D54DD}" dt="2021-02-09T04:43:17.132" v="2293" actId="20577"/>
        <pc:sldMkLst>
          <pc:docMk/>
          <pc:sldMk cId="4245330088" sldId="267"/>
        </pc:sldMkLst>
        <pc:spChg chg="mod">
          <ac:chgData name="Samuel Bishop" userId="c86629aaaf108a38" providerId="LiveId" clId="{1D5D84EE-8316-49E1-8E51-F6B36F9D54DD}" dt="2021-02-09T04:43:14.006" v="2284" actId="27636"/>
          <ac:spMkLst>
            <pc:docMk/>
            <pc:sldMk cId="4245330088" sldId="267"/>
            <ac:spMk id="3" creationId="{3D39F9A9-DE28-4422-A811-203442A2BE09}"/>
          </ac:spMkLst>
        </pc:spChg>
        <pc:spChg chg="mod">
          <ac:chgData name="Samuel Bishop" userId="c86629aaaf108a38" providerId="LiveId" clId="{1D5D84EE-8316-49E1-8E51-F6B36F9D54DD}" dt="2021-02-09T04:43:17.132" v="2293" actId="20577"/>
          <ac:spMkLst>
            <pc:docMk/>
            <pc:sldMk cId="4245330088" sldId="267"/>
            <ac:spMk id="4" creationId="{7D00AF35-1211-421A-ABA5-247E1C2E19C5}"/>
          </ac:spMkLst>
        </pc:spChg>
      </pc:sldChg>
      <pc:sldChg chg="modSp add mod">
        <pc:chgData name="Samuel Bishop" userId="c86629aaaf108a38" providerId="LiveId" clId="{1D5D84EE-8316-49E1-8E51-F6B36F9D54DD}" dt="2021-02-09T03:55:45.924" v="156" actId="5793"/>
        <pc:sldMkLst>
          <pc:docMk/>
          <pc:sldMk cId="2646113716" sldId="268"/>
        </pc:sldMkLst>
        <pc:spChg chg="mod">
          <ac:chgData name="Samuel Bishop" userId="c86629aaaf108a38" providerId="LiveId" clId="{1D5D84EE-8316-49E1-8E51-F6B36F9D54DD}" dt="2021-02-09T03:55:45.924" v="156" actId="5793"/>
          <ac:spMkLst>
            <pc:docMk/>
            <pc:sldMk cId="2646113716" sldId="268"/>
            <ac:spMk id="3" creationId="{3D4CD942-75C4-4456-A9F7-954C81A55390}"/>
          </ac:spMkLst>
        </pc:spChg>
      </pc:sldChg>
      <pc:sldChg chg="new del">
        <pc:chgData name="Samuel Bishop" userId="c86629aaaf108a38" providerId="LiveId" clId="{1D5D84EE-8316-49E1-8E51-F6B36F9D54DD}" dt="2021-02-09T03:56:13.986" v="158" actId="47"/>
        <pc:sldMkLst>
          <pc:docMk/>
          <pc:sldMk cId="3102624612" sldId="269"/>
        </pc:sldMkLst>
      </pc:sldChg>
      <pc:sldChg chg="addSp delSp modSp new mod">
        <pc:chgData name="Samuel Bishop" userId="c86629aaaf108a38" providerId="LiveId" clId="{1D5D84EE-8316-49E1-8E51-F6B36F9D54DD}" dt="2021-02-09T05:19:10.221" v="2325" actId="1076"/>
        <pc:sldMkLst>
          <pc:docMk/>
          <pc:sldMk cId="4053938986" sldId="269"/>
        </pc:sldMkLst>
        <pc:spChg chg="mod">
          <ac:chgData name="Samuel Bishop" userId="c86629aaaf108a38" providerId="LiveId" clId="{1D5D84EE-8316-49E1-8E51-F6B36F9D54DD}" dt="2021-02-09T03:57:26.940" v="363" actId="14100"/>
          <ac:spMkLst>
            <pc:docMk/>
            <pc:sldMk cId="4053938986" sldId="269"/>
            <ac:spMk id="2" creationId="{6BCFD12B-BBE4-4F25-B428-73C2896B9E0B}"/>
          </ac:spMkLst>
        </pc:spChg>
        <pc:spChg chg="del">
          <ac:chgData name="Samuel Bishop" userId="c86629aaaf108a38" providerId="LiveId" clId="{1D5D84EE-8316-49E1-8E51-F6B36F9D54DD}" dt="2021-02-09T03:59:13.172" v="501" actId="478"/>
          <ac:spMkLst>
            <pc:docMk/>
            <pc:sldMk cId="4053938986" sldId="269"/>
            <ac:spMk id="3" creationId="{0355989B-F9EB-4CA3-B0F9-18E4AF7782C3}"/>
          </ac:spMkLst>
        </pc:spChg>
        <pc:spChg chg="mod">
          <ac:chgData name="Samuel Bishop" userId="c86629aaaf108a38" providerId="LiveId" clId="{1D5D84EE-8316-49E1-8E51-F6B36F9D54DD}" dt="2021-02-09T03:59:15.740" v="502" actId="313"/>
          <ac:spMkLst>
            <pc:docMk/>
            <pc:sldMk cId="4053938986" sldId="269"/>
            <ac:spMk id="4" creationId="{85115872-576F-47BA-AF1B-8B3D31F1AD50}"/>
          </ac:spMkLst>
        </pc:spChg>
        <pc:picChg chg="add mod">
          <ac:chgData name="Samuel Bishop" userId="c86629aaaf108a38" providerId="LiveId" clId="{1D5D84EE-8316-49E1-8E51-F6B36F9D54DD}" dt="2021-02-09T05:19:10.221" v="2325" actId="1076"/>
          <ac:picMkLst>
            <pc:docMk/>
            <pc:sldMk cId="4053938986" sldId="269"/>
            <ac:picMk id="6" creationId="{18C6B0CE-1785-40B6-AE81-88647A002089}"/>
          </ac:picMkLst>
        </pc:picChg>
        <pc:picChg chg="add del mod">
          <ac:chgData name="Samuel Bishop" userId="c86629aaaf108a38" providerId="LiveId" clId="{1D5D84EE-8316-49E1-8E51-F6B36F9D54DD}" dt="2021-02-09T04:08:48.535" v="506" actId="478"/>
          <ac:picMkLst>
            <pc:docMk/>
            <pc:sldMk cId="4053938986" sldId="269"/>
            <ac:picMk id="2050" creationId="{2E59E04A-5419-4A8A-A704-E5EE61B50281}"/>
          </ac:picMkLst>
        </pc:picChg>
        <pc:picChg chg="add del mod">
          <ac:chgData name="Samuel Bishop" userId="c86629aaaf108a38" providerId="LiveId" clId="{1D5D84EE-8316-49E1-8E51-F6B36F9D54DD}" dt="2021-02-09T05:17:48.019" v="2301"/>
          <ac:picMkLst>
            <pc:docMk/>
            <pc:sldMk cId="4053938986" sldId="269"/>
            <ac:picMk id="2052" creationId="{86905CFB-3136-4FC5-BA69-DBB3E165F35E}"/>
          </ac:picMkLst>
        </pc:picChg>
        <pc:picChg chg="add mod">
          <ac:chgData name="Samuel Bishop" userId="c86629aaaf108a38" providerId="LiveId" clId="{1D5D84EE-8316-49E1-8E51-F6B36F9D54DD}" dt="2021-02-09T05:18:25.889" v="2312" actId="1076"/>
          <ac:picMkLst>
            <pc:docMk/>
            <pc:sldMk cId="4053938986" sldId="269"/>
            <ac:picMk id="2054" creationId="{0D86852F-1CFD-4402-8122-FE1453D2F51D}"/>
          </ac:picMkLst>
        </pc:picChg>
        <pc:picChg chg="add mod">
          <ac:chgData name="Samuel Bishop" userId="c86629aaaf108a38" providerId="LiveId" clId="{1D5D84EE-8316-49E1-8E51-F6B36F9D54DD}" dt="2021-02-09T05:19:07.421" v="2324" actId="1582"/>
          <ac:picMkLst>
            <pc:docMk/>
            <pc:sldMk cId="4053938986" sldId="269"/>
            <ac:picMk id="2056" creationId="{5D85C44E-4BBE-4525-9802-641989145213}"/>
          </ac:picMkLst>
        </pc:picChg>
      </pc:sldChg>
      <pc:sldChg chg="addSp delSp modSp new mod">
        <pc:chgData name="Samuel Bishop" userId="c86629aaaf108a38" providerId="LiveId" clId="{1D5D84EE-8316-49E1-8E51-F6B36F9D54DD}" dt="2021-02-09T05:24:39.959" v="2654" actId="20577"/>
        <pc:sldMkLst>
          <pc:docMk/>
          <pc:sldMk cId="1151716855" sldId="270"/>
        </pc:sldMkLst>
        <pc:spChg chg="mod">
          <ac:chgData name="Samuel Bishop" userId="c86629aaaf108a38" providerId="LiveId" clId="{1D5D84EE-8316-49E1-8E51-F6B36F9D54DD}" dt="2021-02-09T04:10:32.164" v="521" actId="20577"/>
          <ac:spMkLst>
            <pc:docMk/>
            <pc:sldMk cId="1151716855" sldId="270"/>
            <ac:spMk id="2" creationId="{46FBBC46-E27E-44E7-93AA-7FF3EA43CD0A}"/>
          </ac:spMkLst>
        </pc:spChg>
        <pc:spChg chg="add del mod">
          <ac:chgData name="Samuel Bishop" userId="c86629aaaf108a38" providerId="LiveId" clId="{1D5D84EE-8316-49E1-8E51-F6B36F9D54DD}" dt="2021-02-09T05:24:39.959" v="2654" actId="20577"/>
          <ac:spMkLst>
            <pc:docMk/>
            <pc:sldMk cId="1151716855" sldId="270"/>
            <ac:spMk id="3" creationId="{94844660-12CA-4689-8BA0-479AC901FC0D}"/>
          </ac:spMkLst>
        </pc:spChg>
        <pc:spChg chg="add del mod">
          <ac:chgData name="Samuel Bishop" userId="c86629aaaf108a38" providerId="LiveId" clId="{1D5D84EE-8316-49E1-8E51-F6B36F9D54DD}" dt="2021-02-09T05:22:19.279" v="2512" actId="478"/>
          <ac:spMkLst>
            <pc:docMk/>
            <pc:sldMk cId="1151716855" sldId="270"/>
            <ac:spMk id="7" creationId="{BEEF4A38-527A-433D-8D5D-FB94388AD5A4}"/>
          </ac:spMkLst>
        </pc:spChg>
        <pc:picChg chg="add del mod">
          <ac:chgData name="Samuel Bishop" userId="c86629aaaf108a38" providerId="LiveId" clId="{1D5D84EE-8316-49E1-8E51-F6B36F9D54DD}" dt="2021-02-09T05:22:20.731" v="2513" actId="478"/>
          <ac:picMkLst>
            <pc:docMk/>
            <pc:sldMk cId="1151716855" sldId="270"/>
            <ac:picMk id="5" creationId="{775E1C34-9226-4905-B4BA-1C05147B32AF}"/>
          </ac:picMkLst>
        </pc:picChg>
        <pc:picChg chg="add mod">
          <ac:chgData name="Samuel Bishop" userId="c86629aaaf108a38" providerId="LiveId" clId="{1D5D84EE-8316-49E1-8E51-F6B36F9D54DD}" dt="2021-02-09T05:24:34.417" v="2652" actId="1076"/>
          <ac:picMkLst>
            <pc:docMk/>
            <pc:sldMk cId="1151716855" sldId="270"/>
            <ac:picMk id="9" creationId="{A2BD34EC-BE5B-4C24-9EA1-0914A4892C39}"/>
          </ac:picMkLst>
        </pc:picChg>
      </pc:sldChg>
      <pc:sldChg chg="addSp delSp modSp add mod">
        <pc:chgData name="Samuel Bishop" userId="c86629aaaf108a38" providerId="LiveId" clId="{1D5D84EE-8316-49E1-8E51-F6B36F9D54DD}" dt="2021-02-09T05:29:05.795" v="2721" actId="1582"/>
        <pc:sldMkLst>
          <pc:docMk/>
          <pc:sldMk cId="2793977489" sldId="271"/>
        </pc:sldMkLst>
        <pc:spChg chg="mod">
          <ac:chgData name="Samuel Bishop" userId="c86629aaaf108a38" providerId="LiveId" clId="{1D5D84EE-8316-49E1-8E51-F6B36F9D54DD}" dt="2021-02-09T04:10:54.551" v="542" actId="20577"/>
          <ac:spMkLst>
            <pc:docMk/>
            <pc:sldMk cId="2793977489" sldId="271"/>
            <ac:spMk id="2" creationId="{46FBBC46-E27E-44E7-93AA-7FF3EA43CD0A}"/>
          </ac:spMkLst>
        </pc:spChg>
        <pc:spChg chg="del mod">
          <ac:chgData name="Samuel Bishop" userId="c86629aaaf108a38" providerId="LiveId" clId="{1D5D84EE-8316-49E1-8E51-F6B36F9D54DD}" dt="2021-02-09T05:28:48.892" v="2717" actId="478"/>
          <ac:spMkLst>
            <pc:docMk/>
            <pc:sldMk cId="2793977489" sldId="271"/>
            <ac:spMk id="3" creationId="{94844660-12CA-4689-8BA0-479AC901FC0D}"/>
          </ac:spMkLst>
        </pc:spChg>
        <pc:picChg chg="add mod">
          <ac:chgData name="Samuel Bishop" userId="c86629aaaf108a38" providerId="LiveId" clId="{1D5D84EE-8316-49E1-8E51-F6B36F9D54DD}" dt="2021-02-09T05:29:05.795" v="2721" actId="1582"/>
          <ac:picMkLst>
            <pc:docMk/>
            <pc:sldMk cId="2793977489" sldId="271"/>
            <ac:picMk id="5" creationId="{C04A4678-0F1D-4273-A6A1-1345A6841B54}"/>
          </ac:picMkLst>
        </pc:picChg>
      </pc:sldChg>
      <pc:sldChg chg="new del">
        <pc:chgData name="Samuel Bishop" userId="c86629aaaf108a38" providerId="LiveId" clId="{1D5D84EE-8316-49E1-8E51-F6B36F9D54DD}" dt="2021-02-09T04:10:45.916" v="523" actId="47"/>
        <pc:sldMkLst>
          <pc:docMk/>
          <pc:sldMk cId="4091048482" sldId="271"/>
        </pc:sldMkLst>
      </pc:sldChg>
      <pc:sldChg chg="addSp modSp add mod">
        <pc:chgData name="Samuel Bishop" userId="c86629aaaf108a38" providerId="LiveId" clId="{1D5D84EE-8316-49E1-8E51-F6B36F9D54DD}" dt="2021-02-09T05:32:28.487" v="2927" actId="20577"/>
        <pc:sldMkLst>
          <pc:docMk/>
          <pc:sldMk cId="3037601684" sldId="272"/>
        </pc:sldMkLst>
        <pc:spChg chg="mod">
          <ac:chgData name="Samuel Bishop" userId="c86629aaaf108a38" providerId="LiveId" clId="{1D5D84EE-8316-49E1-8E51-F6B36F9D54DD}" dt="2021-02-09T04:11:03.034" v="555" actId="20577"/>
          <ac:spMkLst>
            <pc:docMk/>
            <pc:sldMk cId="3037601684" sldId="272"/>
            <ac:spMk id="2" creationId="{46FBBC46-E27E-44E7-93AA-7FF3EA43CD0A}"/>
          </ac:spMkLst>
        </pc:spChg>
        <pc:spChg chg="mod">
          <ac:chgData name="Samuel Bishop" userId="c86629aaaf108a38" providerId="LiveId" clId="{1D5D84EE-8316-49E1-8E51-F6B36F9D54DD}" dt="2021-02-09T05:32:28.487" v="2927" actId="20577"/>
          <ac:spMkLst>
            <pc:docMk/>
            <pc:sldMk cId="3037601684" sldId="272"/>
            <ac:spMk id="3" creationId="{94844660-12CA-4689-8BA0-479AC901FC0D}"/>
          </ac:spMkLst>
        </pc:spChg>
        <pc:picChg chg="add mod">
          <ac:chgData name="Samuel Bishop" userId="c86629aaaf108a38" providerId="LiveId" clId="{1D5D84EE-8316-49E1-8E51-F6B36F9D54DD}" dt="2021-02-09T05:31:32.206" v="2730" actId="1582"/>
          <ac:picMkLst>
            <pc:docMk/>
            <pc:sldMk cId="3037601684" sldId="272"/>
            <ac:picMk id="5" creationId="{87927C87-1C65-41A9-A44F-08DE94C64FBA}"/>
          </ac:picMkLst>
        </pc:picChg>
      </pc:sldChg>
      <pc:sldChg chg="addSp delSp modSp add mod">
        <pc:chgData name="Samuel Bishop" userId="c86629aaaf108a38" providerId="LiveId" clId="{1D5D84EE-8316-49E1-8E51-F6B36F9D54DD}" dt="2021-02-09T04:17:23.760" v="937" actId="1076"/>
        <pc:sldMkLst>
          <pc:docMk/>
          <pc:sldMk cId="11701419" sldId="273"/>
        </pc:sldMkLst>
        <pc:spChg chg="mod">
          <ac:chgData name="Samuel Bishop" userId="c86629aaaf108a38" providerId="LiveId" clId="{1D5D84EE-8316-49E1-8E51-F6B36F9D54DD}" dt="2021-02-09T04:11:33.292" v="593" actId="20577"/>
          <ac:spMkLst>
            <pc:docMk/>
            <pc:sldMk cId="11701419" sldId="273"/>
            <ac:spMk id="2" creationId="{6BCFD12B-BBE4-4F25-B428-73C2896B9E0B}"/>
          </ac:spMkLst>
        </pc:spChg>
        <pc:spChg chg="mod">
          <ac:chgData name="Samuel Bishop" userId="c86629aaaf108a38" providerId="LiveId" clId="{1D5D84EE-8316-49E1-8E51-F6B36F9D54DD}" dt="2021-02-09T04:13:08.007" v="862" actId="20577"/>
          <ac:spMkLst>
            <pc:docMk/>
            <pc:sldMk cId="11701419" sldId="273"/>
            <ac:spMk id="4" creationId="{85115872-576F-47BA-AF1B-8B3D31F1AD50}"/>
          </ac:spMkLst>
        </pc:spChg>
        <pc:picChg chg="add mod">
          <ac:chgData name="Samuel Bishop" userId="c86629aaaf108a38" providerId="LiveId" clId="{1D5D84EE-8316-49E1-8E51-F6B36F9D54DD}" dt="2021-02-09T04:17:22.679" v="934" actId="1076"/>
          <ac:picMkLst>
            <pc:docMk/>
            <pc:sldMk cId="11701419" sldId="273"/>
            <ac:picMk id="3074" creationId="{372EED3F-3973-46BF-8280-F9931B0186BC}"/>
          </ac:picMkLst>
        </pc:picChg>
        <pc:picChg chg="add del mod">
          <ac:chgData name="Samuel Bishop" userId="c86629aaaf108a38" providerId="LiveId" clId="{1D5D84EE-8316-49E1-8E51-F6B36F9D54DD}" dt="2021-02-09T04:14:29.738" v="874"/>
          <ac:picMkLst>
            <pc:docMk/>
            <pc:sldMk cId="11701419" sldId="273"/>
            <ac:picMk id="3076" creationId="{60F05AD6-A115-4044-8C5A-A469AC0490B7}"/>
          </ac:picMkLst>
        </pc:picChg>
        <pc:picChg chg="add mod">
          <ac:chgData name="Samuel Bishop" userId="c86629aaaf108a38" providerId="LiveId" clId="{1D5D84EE-8316-49E1-8E51-F6B36F9D54DD}" dt="2021-02-09T04:17:23.760" v="937" actId="1076"/>
          <ac:picMkLst>
            <pc:docMk/>
            <pc:sldMk cId="11701419" sldId="273"/>
            <ac:picMk id="3078" creationId="{5D447C07-EDB2-4FD5-9CCB-B20A93FDBAE4}"/>
          </ac:picMkLst>
        </pc:picChg>
        <pc:picChg chg="add mod">
          <ac:chgData name="Samuel Bishop" userId="c86629aaaf108a38" providerId="LiveId" clId="{1D5D84EE-8316-49E1-8E51-F6B36F9D54DD}" dt="2021-02-09T04:17:22.451" v="933" actId="1076"/>
          <ac:picMkLst>
            <pc:docMk/>
            <pc:sldMk cId="11701419" sldId="273"/>
            <ac:picMk id="3080" creationId="{4AF97CBA-BF7F-46CD-BEA6-26AF2D562702}"/>
          </ac:picMkLst>
        </pc:picChg>
        <pc:picChg chg="add del mod">
          <ac:chgData name="Samuel Bishop" userId="c86629aaaf108a38" providerId="LiveId" clId="{1D5D84EE-8316-49E1-8E51-F6B36F9D54DD}" dt="2021-02-09T04:15:33.047" v="891"/>
          <ac:picMkLst>
            <pc:docMk/>
            <pc:sldMk cId="11701419" sldId="273"/>
            <ac:picMk id="3082" creationId="{892282B8-5CA9-44B1-99D1-C8C21609C2C0}"/>
          </ac:picMkLst>
        </pc:picChg>
        <pc:picChg chg="add del mod">
          <ac:chgData name="Samuel Bishop" userId="c86629aaaf108a38" providerId="LiveId" clId="{1D5D84EE-8316-49E1-8E51-F6B36F9D54DD}" dt="2021-02-09T04:15:37.257" v="895"/>
          <ac:picMkLst>
            <pc:docMk/>
            <pc:sldMk cId="11701419" sldId="273"/>
            <ac:picMk id="3084" creationId="{027E7A79-B1D0-46A2-80FE-EEABD55B9F0F}"/>
          </ac:picMkLst>
        </pc:picChg>
        <pc:picChg chg="add del">
          <ac:chgData name="Samuel Bishop" userId="c86629aaaf108a38" providerId="LiveId" clId="{1D5D84EE-8316-49E1-8E51-F6B36F9D54DD}" dt="2021-02-09T04:15:45.555" v="897"/>
          <ac:picMkLst>
            <pc:docMk/>
            <pc:sldMk cId="11701419" sldId="273"/>
            <ac:picMk id="3086" creationId="{A8D9F23F-19E3-454C-9B33-5A3DE108E433}"/>
          </ac:picMkLst>
        </pc:picChg>
        <pc:picChg chg="add mod">
          <ac:chgData name="Samuel Bishop" userId="c86629aaaf108a38" providerId="LiveId" clId="{1D5D84EE-8316-49E1-8E51-F6B36F9D54DD}" dt="2021-02-09T04:17:21.889" v="931" actId="1076"/>
          <ac:picMkLst>
            <pc:docMk/>
            <pc:sldMk cId="11701419" sldId="273"/>
            <ac:picMk id="3088" creationId="{3B4ED6F8-E6FA-41D9-9870-164C4B25A19C}"/>
          </ac:picMkLst>
        </pc:picChg>
        <pc:picChg chg="add mod">
          <ac:chgData name="Samuel Bishop" userId="c86629aaaf108a38" providerId="LiveId" clId="{1D5D84EE-8316-49E1-8E51-F6B36F9D54DD}" dt="2021-02-09T04:17:21.619" v="930" actId="1076"/>
          <ac:picMkLst>
            <pc:docMk/>
            <pc:sldMk cId="11701419" sldId="273"/>
            <ac:picMk id="3090" creationId="{E9E2D442-4019-4D71-A3E1-68CE8F2B2499}"/>
          </ac:picMkLst>
        </pc:picChg>
      </pc:sldChg>
      <pc:sldChg chg="new del">
        <pc:chgData name="Samuel Bishop" userId="c86629aaaf108a38" providerId="LiveId" clId="{1D5D84EE-8316-49E1-8E51-F6B36F9D54DD}" dt="2021-02-09T04:11:17.846" v="557" actId="47"/>
        <pc:sldMkLst>
          <pc:docMk/>
          <pc:sldMk cId="2291887018" sldId="273"/>
        </pc:sldMkLst>
      </pc:sldChg>
      <pc:sldChg chg="modSp new mod">
        <pc:chgData name="Samuel Bishop" userId="c86629aaaf108a38" providerId="LiveId" clId="{1D5D84EE-8316-49E1-8E51-F6B36F9D54DD}" dt="2021-02-09T05:42:23.360" v="3436" actId="20577"/>
        <pc:sldMkLst>
          <pc:docMk/>
          <pc:sldMk cId="1856901881" sldId="274"/>
        </pc:sldMkLst>
        <pc:spChg chg="mod">
          <ac:chgData name="Samuel Bishop" userId="c86629aaaf108a38" providerId="LiveId" clId="{1D5D84EE-8316-49E1-8E51-F6B36F9D54DD}" dt="2021-02-09T04:18:05.235" v="956" actId="20577"/>
          <ac:spMkLst>
            <pc:docMk/>
            <pc:sldMk cId="1856901881" sldId="274"/>
            <ac:spMk id="2" creationId="{B245D9B1-82EB-47B9-B8A6-3AAD76744DC0}"/>
          </ac:spMkLst>
        </pc:spChg>
        <pc:spChg chg="mod">
          <ac:chgData name="Samuel Bishop" userId="c86629aaaf108a38" providerId="LiveId" clId="{1D5D84EE-8316-49E1-8E51-F6B36F9D54DD}" dt="2021-02-09T05:42:23.360" v="3436" actId="20577"/>
          <ac:spMkLst>
            <pc:docMk/>
            <pc:sldMk cId="1856901881" sldId="274"/>
            <ac:spMk id="3" creationId="{092A3D5A-743F-4EFE-9DF7-945A5E90CE84}"/>
          </ac:spMkLst>
        </pc:spChg>
      </pc:sldChg>
      <pc:sldChg chg="new del">
        <pc:chgData name="Samuel Bishop" userId="c86629aaaf108a38" providerId="LiveId" clId="{1D5D84EE-8316-49E1-8E51-F6B36F9D54DD}" dt="2021-02-09T04:18:17.409" v="958" actId="680"/>
        <pc:sldMkLst>
          <pc:docMk/>
          <pc:sldMk cId="2409072170" sldId="275"/>
        </pc:sldMkLst>
      </pc:sldChg>
      <pc:sldChg chg="addSp delSp modSp add mod">
        <pc:chgData name="Samuel Bishop" userId="c86629aaaf108a38" providerId="LiveId" clId="{1D5D84EE-8316-49E1-8E51-F6B36F9D54DD}" dt="2021-02-09T05:52:23.783" v="4274" actId="20577"/>
        <pc:sldMkLst>
          <pc:docMk/>
          <pc:sldMk cId="3104250191" sldId="275"/>
        </pc:sldMkLst>
        <pc:spChg chg="mod">
          <ac:chgData name="Samuel Bishop" userId="c86629aaaf108a38" providerId="LiveId" clId="{1D5D84EE-8316-49E1-8E51-F6B36F9D54DD}" dt="2021-02-09T04:20:24.983" v="1130" actId="20577"/>
          <ac:spMkLst>
            <pc:docMk/>
            <pc:sldMk cId="3104250191" sldId="275"/>
            <ac:spMk id="2" creationId="{B245D9B1-82EB-47B9-B8A6-3AAD76744DC0}"/>
          </ac:spMkLst>
        </pc:spChg>
        <pc:spChg chg="mod">
          <ac:chgData name="Samuel Bishop" userId="c86629aaaf108a38" providerId="LiveId" clId="{1D5D84EE-8316-49E1-8E51-F6B36F9D54DD}" dt="2021-02-09T05:52:23.783" v="4274" actId="20577"/>
          <ac:spMkLst>
            <pc:docMk/>
            <pc:sldMk cId="3104250191" sldId="275"/>
            <ac:spMk id="3" creationId="{092A3D5A-743F-4EFE-9DF7-945A5E90CE84}"/>
          </ac:spMkLst>
        </pc:spChg>
        <pc:spChg chg="add del mod">
          <ac:chgData name="Samuel Bishop" userId="c86629aaaf108a38" providerId="LiveId" clId="{1D5D84EE-8316-49E1-8E51-F6B36F9D54DD}" dt="2021-02-09T05:47:35.701" v="4103"/>
          <ac:spMkLst>
            <pc:docMk/>
            <pc:sldMk cId="3104250191" sldId="275"/>
            <ac:spMk id="4" creationId="{7028EED2-3584-4BFB-93CF-120B336E8D0F}"/>
          </ac:spMkLst>
        </pc:spChg>
        <pc:spChg chg="add mod">
          <ac:chgData name="Samuel Bishop" userId="c86629aaaf108a38" providerId="LiveId" clId="{1D5D84EE-8316-49E1-8E51-F6B36F9D54DD}" dt="2021-02-09T05:49:04.542" v="4160" actId="2710"/>
          <ac:spMkLst>
            <pc:docMk/>
            <pc:sldMk cId="3104250191" sldId="275"/>
            <ac:spMk id="5" creationId="{79E39F23-F62D-446E-AA5F-61549F3CA3FF}"/>
          </ac:spMkLst>
        </pc:spChg>
        <pc:spChg chg="add mod">
          <ac:chgData name="Samuel Bishop" userId="c86629aaaf108a38" providerId="LiveId" clId="{1D5D84EE-8316-49E1-8E51-F6B36F9D54DD}" dt="2021-02-09T05:51:16.747" v="4238" actId="1076"/>
          <ac:spMkLst>
            <pc:docMk/>
            <pc:sldMk cId="3104250191" sldId="275"/>
            <ac:spMk id="10" creationId="{F511E336-5B75-4A55-B02D-2234B1EF80E8}"/>
          </ac:spMkLst>
        </pc:spChg>
        <pc:picChg chg="add mod">
          <ac:chgData name="Samuel Bishop" userId="c86629aaaf108a38" providerId="LiveId" clId="{1D5D84EE-8316-49E1-8E51-F6B36F9D54DD}" dt="2021-02-09T05:51:12.608" v="4237" actId="1076"/>
          <ac:picMkLst>
            <pc:docMk/>
            <pc:sldMk cId="3104250191" sldId="275"/>
            <ac:picMk id="7" creationId="{E06DDF0C-3F72-4AE9-B06D-6FF742F4F9C7}"/>
          </ac:picMkLst>
        </pc:picChg>
        <pc:picChg chg="add mod">
          <ac:chgData name="Samuel Bishop" userId="c86629aaaf108a38" providerId="LiveId" clId="{1D5D84EE-8316-49E1-8E51-F6B36F9D54DD}" dt="2021-02-09T05:51:10.275" v="4236" actId="1076"/>
          <ac:picMkLst>
            <pc:docMk/>
            <pc:sldMk cId="3104250191" sldId="275"/>
            <ac:picMk id="9" creationId="{77AA17BA-6E83-4620-A5F5-D1720D624697}"/>
          </ac:picMkLst>
        </pc:picChg>
        <pc:picChg chg="add del mod">
          <ac:chgData name="Samuel Bishop" userId="c86629aaaf108a38" providerId="LiveId" clId="{1D5D84EE-8316-49E1-8E51-F6B36F9D54DD}" dt="2021-02-09T05:50:05.730" v="4168"/>
          <ac:picMkLst>
            <pc:docMk/>
            <pc:sldMk cId="3104250191" sldId="275"/>
            <ac:picMk id="5122" creationId="{A701D232-7C6C-435A-988A-E9A29398A552}"/>
          </ac:picMkLst>
        </pc:picChg>
      </pc:sldChg>
      <pc:sldChg chg="modSp add del mod">
        <pc:chgData name="Samuel Bishop" userId="c86629aaaf108a38" providerId="LiveId" clId="{1D5D84EE-8316-49E1-8E51-F6B36F9D54DD}" dt="2021-02-09T04:21:55.791" v="1226" actId="47"/>
        <pc:sldMkLst>
          <pc:docMk/>
          <pc:sldMk cId="1710882266" sldId="276"/>
        </pc:sldMkLst>
        <pc:spChg chg="mod">
          <ac:chgData name="Samuel Bishop" userId="c86629aaaf108a38" providerId="LiveId" clId="{1D5D84EE-8316-49E1-8E51-F6B36F9D54DD}" dt="2021-02-09T04:21:30.077" v="1190" actId="20577"/>
          <ac:spMkLst>
            <pc:docMk/>
            <pc:sldMk cId="1710882266" sldId="276"/>
            <ac:spMk id="2" creationId="{B245D9B1-82EB-47B9-B8A6-3AAD76744DC0}"/>
          </ac:spMkLst>
        </pc:spChg>
        <pc:spChg chg="mod">
          <ac:chgData name="Samuel Bishop" userId="c86629aaaf108a38" providerId="LiveId" clId="{1D5D84EE-8316-49E1-8E51-F6B36F9D54DD}" dt="2021-02-09T04:19:53.545" v="1102" actId="20577"/>
          <ac:spMkLst>
            <pc:docMk/>
            <pc:sldMk cId="1710882266" sldId="276"/>
            <ac:spMk id="3" creationId="{092A3D5A-743F-4EFE-9DF7-945A5E90CE84}"/>
          </ac:spMkLst>
        </pc:spChg>
      </pc:sldChg>
      <pc:sldChg chg="delSp modSp new mod">
        <pc:chgData name="Samuel Bishop" userId="c86629aaaf108a38" providerId="LiveId" clId="{1D5D84EE-8316-49E1-8E51-F6B36F9D54DD}" dt="2021-02-09T04:21:08.641" v="1188" actId="478"/>
        <pc:sldMkLst>
          <pc:docMk/>
          <pc:sldMk cId="2033123145" sldId="277"/>
        </pc:sldMkLst>
        <pc:spChg chg="mod">
          <ac:chgData name="Samuel Bishop" userId="c86629aaaf108a38" providerId="LiveId" clId="{1D5D84EE-8316-49E1-8E51-F6B36F9D54DD}" dt="2021-02-09T04:21:05.509" v="1187" actId="122"/>
          <ac:spMkLst>
            <pc:docMk/>
            <pc:sldMk cId="2033123145" sldId="277"/>
            <ac:spMk id="2" creationId="{BACFE1CC-0D73-48E7-8F09-F1B71CC10D39}"/>
          </ac:spMkLst>
        </pc:spChg>
        <pc:spChg chg="del">
          <ac:chgData name="Samuel Bishop" userId="c86629aaaf108a38" providerId="LiveId" clId="{1D5D84EE-8316-49E1-8E51-F6B36F9D54DD}" dt="2021-02-09T04:21:08.641" v="1188" actId="478"/>
          <ac:spMkLst>
            <pc:docMk/>
            <pc:sldMk cId="2033123145" sldId="277"/>
            <ac:spMk id="3" creationId="{690DEA31-5CE5-4E21-8D17-5D38A66CC480}"/>
          </ac:spMkLst>
        </pc:spChg>
      </pc:sldChg>
      <pc:sldChg chg="modSp add del mod">
        <pc:chgData name="Samuel Bishop" userId="c86629aaaf108a38" providerId="LiveId" clId="{1D5D84EE-8316-49E1-8E51-F6B36F9D54DD}" dt="2021-02-09T04:23:01.562" v="1275" actId="47"/>
        <pc:sldMkLst>
          <pc:docMk/>
          <pc:sldMk cId="1631818665" sldId="278"/>
        </pc:sldMkLst>
        <pc:spChg chg="mod">
          <ac:chgData name="Samuel Bishop" userId="c86629aaaf108a38" providerId="LiveId" clId="{1D5D84EE-8316-49E1-8E51-F6B36F9D54DD}" dt="2021-02-09T04:22:37.410" v="1272" actId="27636"/>
          <ac:spMkLst>
            <pc:docMk/>
            <pc:sldMk cId="1631818665" sldId="278"/>
            <ac:spMk id="2" creationId="{BACFE1CC-0D73-48E7-8F09-F1B71CC10D39}"/>
          </ac:spMkLst>
        </pc:spChg>
      </pc:sldChg>
      <pc:sldChg chg="modSp new mod">
        <pc:chgData name="Samuel Bishop" userId="c86629aaaf108a38" providerId="LiveId" clId="{1D5D84EE-8316-49E1-8E51-F6B36F9D54DD}" dt="2021-02-09T04:33:17.171" v="1836" actId="20577"/>
        <pc:sldMkLst>
          <pc:docMk/>
          <pc:sldMk cId="1412704335" sldId="279"/>
        </pc:sldMkLst>
        <pc:spChg chg="mod">
          <ac:chgData name="Samuel Bishop" userId="c86629aaaf108a38" providerId="LiveId" clId="{1D5D84EE-8316-49E1-8E51-F6B36F9D54DD}" dt="2021-02-09T04:33:17.171" v="1836" actId="20577"/>
          <ac:spMkLst>
            <pc:docMk/>
            <pc:sldMk cId="1412704335" sldId="279"/>
            <ac:spMk id="2" creationId="{2E44D333-2A1C-4F70-B6C1-E4F771ABEB3B}"/>
          </ac:spMkLst>
        </pc:spChg>
        <pc:spChg chg="mod">
          <ac:chgData name="Samuel Bishop" userId="c86629aaaf108a38" providerId="LiveId" clId="{1D5D84EE-8316-49E1-8E51-F6B36F9D54DD}" dt="2021-02-09T04:33:08.570" v="1823" actId="20577"/>
          <ac:spMkLst>
            <pc:docMk/>
            <pc:sldMk cId="1412704335" sldId="279"/>
            <ac:spMk id="3" creationId="{FD88662A-1306-4402-888C-8908DE752526}"/>
          </ac:spMkLst>
        </pc:spChg>
        <pc:spChg chg="mod">
          <ac:chgData name="Samuel Bishop" userId="c86629aaaf108a38" providerId="LiveId" clId="{1D5D84EE-8316-49E1-8E51-F6B36F9D54DD}" dt="2021-02-09T04:32:39.416" v="1785" actId="27636"/>
          <ac:spMkLst>
            <pc:docMk/>
            <pc:sldMk cId="1412704335" sldId="279"/>
            <ac:spMk id="4" creationId="{2EE47EE4-E988-4CD1-812F-AE333CD59EA2}"/>
          </ac:spMkLst>
        </pc:spChg>
      </pc:sldChg>
      <pc:sldChg chg="modSp add mod">
        <pc:chgData name="Samuel Bishop" userId="c86629aaaf108a38" providerId="LiveId" clId="{1D5D84EE-8316-49E1-8E51-F6B36F9D54DD}" dt="2021-02-09T04:35:56.192" v="1874" actId="20577"/>
        <pc:sldMkLst>
          <pc:docMk/>
          <pc:sldMk cId="2769494010" sldId="280"/>
        </pc:sldMkLst>
        <pc:spChg chg="mod">
          <ac:chgData name="Samuel Bishop" userId="c86629aaaf108a38" providerId="LiveId" clId="{1D5D84EE-8316-49E1-8E51-F6B36F9D54DD}" dt="2021-02-09T04:35:56.192" v="1874" actId="20577"/>
          <ac:spMkLst>
            <pc:docMk/>
            <pc:sldMk cId="2769494010" sldId="280"/>
            <ac:spMk id="2" creationId="{BACFE1CC-0D73-48E7-8F09-F1B71CC10D39}"/>
          </ac:spMkLst>
        </pc:spChg>
      </pc:sldChg>
      <pc:sldChg chg="modSp add mod">
        <pc:chgData name="Samuel Bishop" userId="c86629aaaf108a38" providerId="LiveId" clId="{1D5D84EE-8316-49E1-8E51-F6B36F9D54DD}" dt="2021-02-09T04:37:01.465" v="1918" actId="20577"/>
        <pc:sldMkLst>
          <pc:docMk/>
          <pc:sldMk cId="3241612401" sldId="281"/>
        </pc:sldMkLst>
        <pc:spChg chg="mod">
          <ac:chgData name="Samuel Bishop" userId="c86629aaaf108a38" providerId="LiveId" clId="{1D5D84EE-8316-49E1-8E51-F6B36F9D54DD}" dt="2021-02-09T04:37:01.465" v="1918" actId="20577"/>
          <ac:spMkLst>
            <pc:docMk/>
            <pc:sldMk cId="3241612401" sldId="281"/>
            <ac:spMk id="2" creationId="{BACFE1CC-0D73-48E7-8F09-F1B71CC10D39}"/>
          </ac:spMkLst>
        </pc:spChg>
      </pc:sldChg>
      <pc:sldChg chg="modSp add mod">
        <pc:chgData name="Samuel Bishop" userId="c86629aaaf108a38" providerId="LiveId" clId="{1D5D84EE-8316-49E1-8E51-F6B36F9D54DD}" dt="2021-02-09T06:15:20.476" v="5391" actId="20577"/>
        <pc:sldMkLst>
          <pc:docMk/>
          <pc:sldMk cId="1033109208" sldId="282"/>
        </pc:sldMkLst>
        <pc:spChg chg="mod">
          <ac:chgData name="Samuel Bishop" userId="c86629aaaf108a38" providerId="LiveId" clId="{1D5D84EE-8316-49E1-8E51-F6B36F9D54DD}" dt="2021-02-09T04:37:29.573" v="1961" actId="14100"/>
          <ac:spMkLst>
            <pc:docMk/>
            <pc:sldMk cId="1033109208" sldId="282"/>
            <ac:spMk id="2" creationId="{B245D9B1-82EB-47B9-B8A6-3AAD76744DC0}"/>
          </ac:spMkLst>
        </pc:spChg>
        <pc:spChg chg="mod">
          <ac:chgData name="Samuel Bishop" userId="c86629aaaf108a38" providerId="LiveId" clId="{1D5D84EE-8316-49E1-8E51-F6B36F9D54DD}" dt="2021-02-09T06:15:20.476" v="5391" actId="20577"/>
          <ac:spMkLst>
            <pc:docMk/>
            <pc:sldMk cId="1033109208" sldId="282"/>
            <ac:spMk id="3" creationId="{092A3D5A-743F-4EFE-9DF7-945A5E90CE84}"/>
          </ac:spMkLst>
        </pc:spChg>
      </pc:sldChg>
      <pc:sldChg chg="new del">
        <pc:chgData name="Samuel Bishop" userId="c86629aaaf108a38" providerId="LiveId" clId="{1D5D84EE-8316-49E1-8E51-F6B36F9D54DD}" dt="2021-02-09T04:37:07.436" v="1920" actId="47"/>
        <pc:sldMkLst>
          <pc:docMk/>
          <pc:sldMk cId="3886637825" sldId="282"/>
        </pc:sldMkLst>
      </pc:sldChg>
      <pc:sldChg chg="modSp add mod">
        <pc:chgData name="Samuel Bishop" userId="c86629aaaf108a38" providerId="LiveId" clId="{1D5D84EE-8316-49E1-8E51-F6B36F9D54DD}" dt="2021-02-09T04:41:36.195" v="2224" actId="20577"/>
        <pc:sldMkLst>
          <pc:docMk/>
          <pc:sldMk cId="4131820596" sldId="283"/>
        </pc:sldMkLst>
        <pc:spChg chg="mod">
          <ac:chgData name="Samuel Bishop" userId="c86629aaaf108a38" providerId="LiveId" clId="{1D5D84EE-8316-49E1-8E51-F6B36F9D54DD}" dt="2021-02-09T04:41:36.195" v="2224" actId="20577"/>
          <ac:spMkLst>
            <pc:docMk/>
            <pc:sldMk cId="4131820596" sldId="283"/>
            <ac:spMk id="2" creationId="{53E2A1A9-FA24-4359-89AA-D94E4D84DF8E}"/>
          </ac:spMkLst>
        </pc:spChg>
        <pc:spChg chg="mod">
          <ac:chgData name="Samuel Bishop" userId="c86629aaaf108a38" providerId="LiveId" clId="{1D5D84EE-8316-49E1-8E51-F6B36F9D54DD}" dt="2021-02-09T04:41:26.242" v="2220" actId="27636"/>
          <ac:spMkLst>
            <pc:docMk/>
            <pc:sldMk cId="4131820596" sldId="283"/>
            <ac:spMk id="3" creationId="{BAE4425F-DDC6-4F0B-A6D7-6319FABF1E66}"/>
          </ac:spMkLst>
        </pc:spChg>
      </pc:sldChg>
      <pc:sldChg chg="addSp delSp modSp add mod">
        <pc:chgData name="Samuel Bishop" userId="c86629aaaf108a38" providerId="LiveId" clId="{1D5D84EE-8316-49E1-8E51-F6B36F9D54DD}" dt="2021-02-09T06:31:20.904" v="6242" actId="20577"/>
        <pc:sldMkLst>
          <pc:docMk/>
          <pc:sldMk cId="2696900764" sldId="284"/>
        </pc:sldMkLst>
        <pc:spChg chg="mod">
          <ac:chgData name="Samuel Bishop" userId="c86629aaaf108a38" providerId="LiveId" clId="{1D5D84EE-8316-49E1-8E51-F6B36F9D54DD}" dt="2021-02-09T04:42:01.423" v="2257" actId="20577"/>
          <ac:spMkLst>
            <pc:docMk/>
            <pc:sldMk cId="2696900764" sldId="284"/>
            <ac:spMk id="2" creationId="{B245D9B1-82EB-47B9-B8A6-3AAD76744DC0}"/>
          </ac:spMkLst>
        </pc:spChg>
        <pc:spChg chg="mod">
          <ac:chgData name="Samuel Bishop" userId="c86629aaaf108a38" providerId="LiveId" clId="{1D5D84EE-8316-49E1-8E51-F6B36F9D54DD}" dt="2021-02-09T06:30:09.589" v="6107" actId="27636"/>
          <ac:spMkLst>
            <pc:docMk/>
            <pc:sldMk cId="2696900764" sldId="284"/>
            <ac:spMk id="3" creationId="{092A3D5A-743F-4EFE-9DF7-945A5E90CE84}"/>
          </ac:spMkLst>
        </pc:spChg>
        <pc:spChg chg="add del mod">
          <ac:chgData name="Samuel Bishop" userId="c86629aaaf108a38" providerId="LiveId" clId="{1D5D84EE-8316-49E1-8E51-F6B36F9D54DD}" dt="2021-02-09T06:01:51.734" v="4733" actId="478"/>
          <ac:spMkLst>
            <pc:docMk/>
            <pc:sldMk cId="2696900764" sldId="284"/>
            <ac:spMk id="4" creationId="{041156CA-594A-4823-B5E5-5A05C82DB9D8}"/>
          </ac:spMkLst>
        </pc:spChg>
        <pc:spChg chg="add mod">
          <ac:chgData name="Samuel Bishop" userId="c86629aaaf108a38" providerId="LiveId" clId="{1D5D84EE-8316-49E1-8E51-F6B36F9D54DD}" dt="2021-02-09T06:31:20.904" v="6242" actId="20577"/>
          <ac:spMkLst>
            <pc:docMk/>
            <pc:sldMk cId="2696900764" sldId="284"/>
            <ac:spMk id="5" creationId="{8C0F54A2-4640-4265-BE13-5BAB0FAE4206}"/>
          </ac:spMkLst>
        </pc:spChg>
      </pc:sldChg>
      <pc:sldChg chg="addSp modSp add mod">
        <pc:chgData name="Samuel Bishop" userId="c86629aaaf108a38" providerId="LiveId" clId="{1D5D84EE-8316-49E1-8E51-F6B36F9D54DD}" dt="2021-02-09T06:26:44.769" v="5874" actId="20577"/>
        <pc:sldMkLst>
          <pc:docMk/>
          <pc:sldMk cId="2162217890" sldId="285"/>
        </pc:sldMkLst>
        <pc:spChg chg="mod">
          <ac:chgData name="Samuel Bishop" userId="c86629aaaf108a38" providerId="LiveId" clId="{1D5D84EE-8316-49E1-8E51-F6B36F9D54DD}" dt="2021-02-09T04:42:27.158" v="2264" actId="20577"/>
          <ac:spMkLst>
            <pc:docMk/>
            <pc:sldMk cId="2162217890" sldId="285"/>
            <ac:spMk id="2" creationId="{B245D9B1-82EB-47B9-B8A6-3AAD76744DC0}"/>
          </ac:spMkLst>
        </pc:spChg>
        <pc:spChg chg="mod">
          <ac:chgData name="Samuel Bishop" userId="c86629aaaf108a38" providerId="LiveId" clId="{1D5D84EE-8316-49E1-8E51-F6B36F9D54DD}" dt="2021-02-09T06:23:48.831" v="5735" actId="14100"/>
          <ac:spMkLst>
            <pc:docMk/>
            <pc:sldMk cId="2162217890" sldId="285"/>
            <ac:spMk id="3" creationId="{092A3D5A-743F-4EFE-9DF7-945A5E90CE84}"/>
          </ac:spMkLst>
        </pc:spChg>
        <pc:spChg chg="add mod">
          <ac:chgData name="Samuel Bishop" userId="c86629aaaf108a38" providerId="LiveId" clId="{1D5D84EE-8316-49E1-8E51-F6B36F9D54DD}" dt="2021-02-09T06:26:44.769" v="5874" actId="20577"/>
          <ac:spMkLst>
            <pc:docMk/>
            <pc:sldMk cId="2162217890" sldId="285"/>
            <ac:spMk id="4" creationId="{656AB500-492C-4B3B-BAF5-685389167704}"/>
          </ac:spMkLst>
        </pc:spChg>
      </pc:sldChg>
      <pc:sldChg chg="addSp modSp add mod">
        <pc:chgData name="Samuel Bishop" userId="c86629aaaf108a38" providerId="LiveId" clId="{1D5D84EE-8316-49E1-8E51-F6B36F9D54DD}" dt="2021-02-09T06:32:47.228" v="6298" actId="20577"/>
        <pc:sldMkLst>
          <pc:docMk/>
          <pc:sldMk cId="801224852" sldId="286"/>
        </pc:sldMkLst>
        <pc:spChg chg="mod">
          <ac:chgData name="Samuel Bishop" userId="c86629aaaf108a38" providerId="LiveId" clId="{1D5D84EE-8316-49E1-8E51-F6B36F9D54DD}" dt="2021-02-09T04:42:33.144" v="2272" actId="20577"/>
          <ac:spMkLst>
            <pc:docMk/>
            <pc:sldMk cId="801224852" sldId="286"/>
            <ac:spMk id="2" creationId="{B245D9B1-82EB-47B9-B8A6-3AAD76744DC0}"/>
          </ac:spMkLst>
        </pc:spChg>
        <pc:spChg chg="mod">
          <ac:chgData name="Samuel Bishop" userId="c86629aaaf108a38" providerId="LiveId" clId="{1D5D84EE-8316-49E1-8E51-F6B36F9D54DD}" dt="2021-02-09T06:30:01.240" v="6103" actId="14100"/>
          <ac:spMkLst>
            <pc:docMk/>
            <pc:sldMk cId="801224852" sldId="286"/>
            <ac:spMk id="3" creationId="{092A3D5A-743F-4EFE-9DF7-945A5E90CE84}"/>
          </ac:spMkLst>
        </pc:spChg>
        <pc:spChg chg="add mod">
          <ac:chgData name="Samuel Bishop" userId="c86629aaaf108a38" providerId="LiveId" clId="{1D5D84EE-8316-49E1-8E51-F6B36F9D54DD}" dt="2021-02-09T06:32:47.228" v="6298" actId="20577"/>
          <ac:spMkLst>
            <pc:docMk/>
            <pc:sldMk cId="801224852" sldId="286"/>
            <ac:spMk id="4" creationId="{84C4C163-13A1-4ECA-ABBF-6A86E405EFCC}"/>
          </ac:spMkLst>
        </pc:spChg>
      </pc:sldChg>
      <pc:sldChg chg="del">
        <pc:chgData name="Samuel Bishop" userId="c86629aaaf108a38" providerId="LiveId" clId="{1D5D84EE-8316-49E1-8E51-F6B36F9D54DD}" dt="2021-02-09T03:54:18.542" v="99" actId="47"/>
        <pc:sldMkLst>
          <pc:docMk/>
          <pc:sldMk cId="1292513021" sldId="286"/>
        </pc:sldMkLst>
      </pc:sldChg>
      <pc:sldChg chg="addSp delSp modSp new mod">
        <pc:chgData name="Samuel Bishop" userId="c86629aaaf108a38" providerId="LiveId" clId="{1D5D84EE-8316-49E1-8E51-F6B36F9D54DD}" dt="2021-02-09T05:39:43.005" v="3140" actId="1076"/>
        <pc:sldMkLst>
          <pc:docMk/>
          <pc:sldMk cId="877669771" sldId="287"/>
        </pc:sldMkLst>
        <pc:spChg chg="mod">
          <ac:chgData name="Samuel Bishop" userId="c86629aaaf108a38" providerId="LiveId" clId="{1D5D84EE-8316-49E1-8E51-F6B36F9D54DD}" dt="2021-02-09T05:25:35.035" v="2712" actId="313"/>
          <ac:spMkLst>
            <pc:docMk/>
            <pc:sldMk cId="877669771" sldId="287"/>
            <ac:spMk id="2" creationId="{41CC072F-8EE0-423C-A96E-73C20FA77A0B}"/>
          </ac:spMkLst>
        </pc:spChg>
        <pc:spChg chg="del">
          <ac:chgData name="Samuel Bishop" userId="c86629aaaf108a38" providerId="LiveId" clId="{1D5D84EE-8316-49E1-8E51-F6B36F9D54DD}" dt="2021-02-09T05:33:29.073" v="2928" actId="22"/>
          <ac:spMkLst>
            <pc:docMk/>
            <pc:sldMk cId="877669771" sldId="287"/>
            <ac:spMk id="3" creationId="{05B26DA8-644A-486C-A55D-6A6996B4AC30}"/>
          </ac:spMkLst>
        </pc:spChg>
        <pc:spChg chg="add mod">
          <ac:chgData name="Samuel Bishop" userId="c86629aaaf108a38" providerId="LiveId" clId="{1D5D84EE-8316-49E1-8E51-F6B36F9D54DD}" dt="2021-02-09T05:35:16.937" v="2958" actId="20577"/>
          <ac:spMkLst>
            <pc:docMk/>
            <pc:sldMk cId="877669771" sldId="287"/>
            <ac:spMk id="6" creationId="{9B634C24-FEE0-493E-BC5C-1819768A9D38}"/>
          </ac:spMkLst>
        </pc:spChg>
        <pc:spChg chg="add mod">
          <ac:chgData name="Samuel Bishop" userId="c86629aaaf108a38" providerId="LiveId" clId="{1D5D84EE-8316-49E1-8E51-F6B36F9D54DD}" dt="2021-02-09T05:39:43.005" v="3140" actId="1076"/>
          <ac:spMkLst>
            <pc:docMk/>
            <pc:sldMk cId="877669771" sldId="287"/>
            <ac:spMk id="9" creationId="{109B5727-05EC-480B-8353-54D4192FF9FA}"/>
          </ac:spMkLst>
        </pc:spChg>
        <pc:spChg chg="add mod">
          <ac:chgData name="Samuel Bishop" userId="c86629aaaf108a38" providerId="LiveId" clId="{1D5D84EE-8316-49E1-8E51-F6B36F9D54DD}" dt="2021-02-09T05:38:27.011" v="2991" actId="1076"/>
          <ac:spMkLst>
            <pc:docMk/>
            <pc:sldMk cId="877669771" sldId="287"/>
            <ac:spMk id="12" creationId="{2292ED78-F299-43DA-A709-C8CD7A877315}"/>
          </ac:spMkLst>
        </pc:spChg>
        <pc:picChg chg="add mod ord">
          <ac:chgData name="Samuel Bishop" userId="c86629aaaf108a38" providerId="LiveId" clId="{1D5D84EE-8316-49E1-8E51-F6B36F9D54DD}" dt="2021-02-09T05:36:14.836" v="2967" actId="1076"/>
          <ac:picMkLst>
            <pc:docMk/>
            <pc:sldMk cId="877669771" sldId="287"/>
            <ac:picMk id="5" creationId="{A8FBD6DF-DC4D-438A-AE90-2CA72AEBE456}"/>
          </ac:picMkLst>
        </pc:picChg>
        <pc:picChg chg="add mod">
          <ac:chgData name="Samuel Bishop" userId="c86629aaaf108a38" providerId="LiveId" clId="{1D5D84EE-8316-49E1-8E51-F6B36F9D54DD}" dt="2021-02-09T05:37:58.982" v="2981" actId="1076"/>
          <ac:picMkLst>
            <pc:docMk/>
            <pc:sldMk cId="877669771" sldId="287"/>
            <ac:picMk id="8" creationId="{4CE2A915-7AFA-4261-AED7-F2A46EDB4F57}"/>
          </ac:picMkLst>
        </pc:picChg>
        <pc:picChg chg="add del mod">
          <ac:chgData name="Samuel Bishop" userId="c86629aaaf108a38" providerId="LiveId" clId="{1D5D84EE-8316-49E1-8E51-F6B36F9D54DD}" dt="2021-02-09T05:34:36.109" v="2937"/>
          <ac:picMkLst>
            <pc:docMk/>
            <pc:sldMk cId="877669771" sldId="287"/>
            <ac:picMk id="4098" creationId="{E4882329-D38E-4248-BDB1-3769E17B1A41}"/>
          </ac:picMkLst>
        </pc:picChg>
        <pc:picChg chg="add mod">
          <ac:chgData name="Samuel Bishop" userId="c86629aaaf108a38" providerId="LiveId" clId="{1D5D84EE-8316-49E1-8E51-F6B36F9D54DD}" dt="2021-02-09T05:36:11.985" v="2966" actId="1076"/>
          <ac:picMkLst>
            <pc:docMk/>
            <pc:sldMk cId="877669771" sldId="287"/>
            <ac:picMk id="4100" creationId="{00030343-FCB4-4B64-B944-C0ED1DBECDAE}"/>
          </ac:picMkLst>
        </pc:picChg>
        <pc:picChg chg="add mod">
          <ac:chgData name="Samuel Bishop" userId="c86629aaaf108a38" providerId="LiveId" clId="{1D5D84EE-8316-49E1-8E51-F6B36F9D54DD}" dt="2021-02-09T05:37:57.246" v="2980" actId="1076"/>
          <ac:picMkLst>
            <pc:docMk/>
            <pc:sldMk cId="877669771" sldId="287"/>
            <ac:picMk id="4102" creationId="{81CFB1D3-9C6E-4D5A-B4BD-1BEE5BD3DB8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uelBishop/MCA-SIG-Interview-Prep" TargetMode="External"/><Relationship Id="rId2" Type="http://schemas.openxmlformats.org/officeDocument/2006/relationships/hyperlink" Target="mailto:mcainterviewprep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etcode.com/" TargetMode="External"/><Relationship Id="rId5" Type="http://schemas.openxmlformats.org/officeDocument/2006/relationships/hyperlink" Target="https://triplebyte.com/" TargetMode="External"/><Relationship Id="rId4" Type="http://schemas.openxmlformats.org/officeDocument/2006/relationships/hyperlink" Target="https://www.glassdoor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earnpython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Interview Prep: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Behavioral,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Arrays,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and Strings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Samuel Bishop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Image result for resume">
            <a:extLst>
              <a:ext uri="{FF2B5EF4-FFF2-40B4-BE49-F238E27FC236}">
                <a16:creationId xmlns:a16="http://schemas.microsoft.com/office/drawing/2014/main" id="{CBCA0E9D-5BEA-463E-B761-A3524EBE6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14" y="1353163"/>
            <a:ext cx="3209057" cy="415167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usiness man and woman">
            <a:extLst>
              <a:ext uri="{FF2B5EF4-FFF2-40B4-BE49-F238E27FC236}">
                <a16:creationId xmlns:a16="http://schemas.microsoft.com/office/drawing/2014/main" id="{4667C512-4FA7-41E9-B608-9A255B377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465" y="1238441"/>
            <a:ext cx="2754610" cy="4355752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FD12B-BBE4-4F25-B428-73C2896B9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233265"/>
            <a:ext cx="3517567" cy="2647093"/>
          </a:xfrm>
        </p:spPr>
        <p:txBody>
          <a:bodyPr>
            <a:normAutofit/>
          </a:bodyPr>
          <a:lstStyle/>
          <a:p>
            <a:r>
              <a:rPr lang="en-US" dirty="0"/>
              <a:t>EXTRA CLOUT ADULTHOOD HACK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15872-576F-47BA-AF1B-8B3D31F1A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Print each of the previously mentioned documents on Linen parchment paper from a printing service such as FedEx.</a:t>
            </a:r>
          </a:p>
          <a:p>
            <a:endParaRPr lang="en-US" dirty="0"/>
          </a:p>
          <a:p>
            <a:r>
              <a:rPr lang="en-US" dirty="0"/>
              <a:t>Make two copies. Bring them in a manilla folder (or fancy professional folder if you’re into that).</a:t>
            </a:r>
          </a:p>
        </p:txBody>
      </p:sp>
      <p:pic>
        <p:nvPicPr>
          <p:cNvPr id="3074" name="Picture 2" descr="Image result for manila folder">
            <a:extLst>
              <a:ext uri="{FF2B5EF4-FFF2-40B4-BE49-F238E27FC236}">
                <a16:creationId xmlns:a16="http://schemas.microsoft.com/office/drawing/2014/main" id="{372EED3F-3973-46BF-8280-F9931B018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184" y="2580576"/>
            <a:ext cx="1696844" cy="169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printed linen parchment paper">
            <a:extLst>
              <a:ext uri="{FF2B5EF4-FFF2-40B4-BE49-F238E27FC236}">
                <a16:creationId xmlns:a16="http://schemas.microsoft.com/office/drawing/2014/main" id="{5D447C07-EDB2-4FD5-9CCB-B20A93FDB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72" y="2836430"/>
            <a:ext cx="2010896" cy="1185139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plus">
            <a:extLst>
              <a:ext uri="{FF2B5EF4-FFF2-40B4-BE49-F238E27FC236}">
                <a16:creationId xmlns:a16="http://schemas.microsoft.com/office/drawing/2014/main" id="{4AF97CBA-BF7F-46CD-BEA6-26AF2D562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460" y="3111757"/>
            <a:ext cx="627432" cy="63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green equals">
            <a:extLst>
              <a:ext uri="{FF2B5EF4-FFF2-40B4-BE49-F238E27FC236}">
                <a16:creationId xmlns:a16="http://schemas.microsoft.com/office/drawing/2014/main" id="{3B4ED6F8-E6FA-41D9-9870-164C4B25A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112" y="3136541"/>
            <a:ext cx="609698" cy="60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success">
            <a:extLst>
              <a:ext uri="{FF2B5EF4-FFF2-40B4-BE49-F238E27FC236}">
                <a16:creationId xmlns:a16="http://schemas.microsoft.com/office/drawing/2014/main" id="{E9E2D442-4019-4D71-A3E1-68CE8F2B2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820" y="2689880"/>
            <a:ext cx="1478236" cy="1478236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1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D9B1-82EB-47B9-B8A6-3AAD7674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Elevator 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A3D5A-743F-4EFE-9DF7-945A5E90C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20 – 30 seconds of content about you to give recruiters context</a:t>
            </a:r>
          </a:p>
          <a:p>
            <a:r>
              <a:rPr lang="en-US" dirty="0"/>
              <a:t>Should Include:</a:t>
            </a:r>
          </a:p>
          <a:p>
            <a:r>
              <a:rPr lang="en-US" dirty="0"/>
              <a:t>- Name</a:t>
            </a:r>
          </a:p>
          <a:p>
            <a:r>
              <a:rPr lang="en-US" dirty="0"/>
              <a:t>- Major</a:t>
            </a:r>
          </a:p>
          <a:p>
            <a:r>
              <a:rPr lang="en-US" dirty="0"/>
              <a:t>- Year</a:t>
            </a:r>
          </a:p>
          <a:p>
            <a:r>
              <a:rPr lang="en-US" dirty="0"/>
              <a:t>- Relevant buzzwords and experience</a:t>
            </a:r>
          </a:p>
          <a:p>
            <a:r>
              <a:rPr lang="en-US" dirty="0"/>
              <a:t>- (Optional) Personal connection to their company/ product</a:t>
            </a:r>
          </a:p>
        </p:txBody>
      </p:sp>
    </p:spTree>
    <p:extLst>
      <p:ext uri="{BB962C8B-B14F-4D97-AF65-F5344CB8AC3E}">
        <p14:creationId xmlns:p14="http://schemas.microsoft.com/office/powerpoint/2010/main" val="1856901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D9B1-82EB-47B9-B8A6-3AAD7674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Fair / General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A3D5A-743F-4EFE-9DF7-945A5E90C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7150981" cy="2426477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Career Fair:</a:t>
            </a:r>
          </a:p>
          <a:p>
            <a:r>
              <a:rPr lang="en-US" b="1" dirty="0"/>
              <a:t>- </a:t>
            </a:r>
            <a:r>
              <a:rPr lang="en-US" dirty="0"/>
              <a:t>Get the app and make note of companies of interest</a:t>
            </a:r>
          </a:p>
          <a:p>
            <a:r>
              <a:rPr lang="en-US" dirty="0"/>
              <a:t>- Draft cover letters for top priorities</a:t>
            </a:r>
          </a:p>
          <a:p>
            <a:r>
              <a:rPr lang="en-US" dirty="0"/>
              <a:t>- Apply online ahead of time</a:t>
            </a:r>
          </a:p>
          <a:p>
            <a:r>
              <a:rPr lang="en-US" dirty="0"/>
              <a:t>- Print out 20-30 resumes (not applicable for virtual)</a:t>
            </a:r>
          </a:p>
          <a:p>
            <a:pPr lvl="1"/>
            <a:r>
              <a:rPr lang="en-US" dirty="0"/>
              <a:t>Give everyone a resume and a short chat. More practice is always better!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39F23-F62D-446E-AA5F-61549F3CA3FF}"/>
              </a:ext>
            </a:extLst>
          </p:cNvPr>
          <p:cNvSpPr txBox="1"/>
          <p:nvPr/>
        </p:nvSpPr>
        <p:spPr>
          <a:xfrm>
            <a:off x="1097280" y="4582353"/>
            <a:ext cx="19479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General:</a:t>
            </a:r>
          </a:p>
          <a:p>
            <a:pPr>
              <a:lnSpc>
                <a:spcPct val="150000"/>
              </a:lnSpc>
            </a:pPr>
            <a:r>
              <a:rPr lang="en-US" b="1" dirty="0"/>
              <a:t>- </a:t>
            </a:r>
            <a:r>
              <a:rPr lang="en-US" dirty="0"/>
              <a:t>Do your research</a:t>
            </a:r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6DDF0C-3F72-4AE9-B06D-6FF742F4F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597" y="2690557"/>
            <a:ext cx="3823079" cy="3110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AA17BA-6E83-4620-A5F5-D1720D624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097" y="2028096"/>
            <a:ext cx="2562583" cy="828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11E336-5B75-4A55-B02D-2234B1EF80E8}"/>
              </a:ext>
            </a:extLst>
          </p:cNvPr>
          <p:cNvSpPr txBox="1"/>
          <p:nvPr/>
        </p:nvSpPr>
        <p:spPr>
          <a:xfrm>
            <a:off x="8798312" y="5611520"/>
            <a:ext cx="2797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don’t dress correctly </a:t>
            </a:r>
          </a:p>
          <a:p>
            <a:r>
              <a:rPr lang="en-US" dirty="0"/>
              <a:t>you will look like a noob!</a:t>
            </a:r>
          </a:p>
        </p:txBody>
      </p:sp>
    </p:spTree>
    <p:extLst>
      <p:ext uri="{BB962C8B-B14F-4D97-AF65-F5344CB8AC3E}">
        <p14:creationId xmlns:p14="http://schemas.microsoft.com/office/powerpoint/2010/main" val="3104250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FE1CC-0D73-48E7-8F09-F1B71CC10D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Nailing the (Behavioral) Interview</a:t>
            </a:r>
          </a:p>
        </p:txBody>
      </p:sp>
    </p:spTree>
    <p:extLst>
      <p:ext uri="{BB962C8B-B14F-4D97-AF65-F5344CB8AC3E}">
        <p14:creationId xmlns:p14="http://schemas.microsoft.com/office/powerpoint/2010/main" val="2769494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4D333-2A1C-4F70-B6C1-E4F771AB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 From the Behavioral Interview (</a:t>
            </a:r>
            <a:r>
              <a:rPr lang="en-US" dirty="0" err="1"/>
              <a:t>Wingable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8662A-1306-4402-888C-8908DE7525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 Generic questions (Show text document)</a:t>
            </a:r>
          </a:p>
          <a:p>
            <a:r>
              <a:rPr lang="en-US" dirty="0"/>
              <a:t>- Some people use a method for these types of questions (STARS – Situation, Task, Action, Results, Self-Reflection?)</a:t>
            </a:r>
          </a:p>
          <a:p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If you read over the text document labeled Behavioral_Questions.txt on the GitHub and think about responses to all those questions you will be good to go.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47EE4-E988-4CD1-812F-AE333CD59E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Want to use all this time to exhibit these traits:</a:t>
            </a:r>
          </a:p>
          <a:p>
            <a:r>
              <a:rPr lang="en-US" b="1" dirty="0"/>
              <a:t>- </a:t>
            </a:r>
            <a:r>
              <a:rPr lang="en-US" dirty="0"/>
              <a:t>Enthusiasm</a:t>
            </a:r>
            <a:endParaRPr lang="en-US" b="1" dirty="0"/>
          </a:p>
          <a:p>
            <a:r>
              <a:rPr lang="en-US" dirty="0"/>
              <a:t>- Passion for tech</a:t>
            </a:r>
          </a:p>
          <a:p>
            <a:r>
              <a:rPr lang="en-US" dirty="0"/>
              <a:t>- Commitment to challenging and rewarding work</a:t>
            </a:r>
          </a:p>
          <a:p>
            <a:r>
              <a:rPr lang="en-US" dirty="0"/>
              <a:t>- Dedication to self improvement </a:t>
            </a:r>
          </a:p>
          <a:p>
            <a:r>
              <a:rPr lang="en-US" dirty="0"/>
              <a:t>- Collaboration</a:t>
            </a:r>
          </a:p>
          <a:p>
            <a:r>
              <a:rPr lang="en-US" dirty="0"/>
              <a:t>- Learning for Learning’s sake</a:t>
            </a:r>
          </a:p>
        </p:txBody>
      </p:sp>
    </p:spTree>
    <p:extLst>
      <p:ext uri="{BB962C8B-B14F-4D97-AF65-F5344CB8AC3E}">
        <p14:creationId xmlns:p14="http://schemas.microsoft.com/office/powerpoint/2010/main" val="1412704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FE1CC-0D73-48E7-8F09-F1B71CC10D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Coding Section</a:t>
            </a:r>
          </a:p>
        </p:txBody>
      </p:sp>
    </p:spTree>
    <p:extLst>
      <p:ext uri="{BB962C8B-B14F-4D97-AF65-F5344CB8AC3E}">
        <p14:creationId xmlns:p14="http://schemas.microsoft.com/office/powerpoint/2010/main" val="3241612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2A1A9-FA24-4359-89AA-D94E4D84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Resources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4425F-DDC6-4F0B-A6D7-6319FABF1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76995"/>
            <a:ext cx="10058400" cy="384962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AlgoExpert</a:t>
            </a:r>
            <a:r>
              <a:rPr lang="en-US" dirty="0"/>
              <a:t> Subscription (Blur this in video upload)</a:t>
            </a:r>
          </a:p>
          <a:p>
            <a:pPr lvl="1"/>
            <a:r>
              <a:rPr lang="en-US" dirty="0"/>
              <a:t>Username: </a:t>
            </a:r>
            <a:r>
              <a:rPr lang="en-US" dirty="0">
                <a:hlinkClick r:id="rId2"/>
              </a:rPr>
              <a:t>mcainterviewprep@gmail.com</a:t>
            </a:r>
            <a:endParaRPr lang="en-US" dirty="0"/>
          </a:p>
          <a:p>
            <a:pPr lvl="1"/>
            <a:r>
              <a:rPr lang="en-US" dirty="0"/>
              <a:t>Password: interviewSIG2021</a:t>
            </a:r>
          </a:p>
          <a:p>
            <a:r>
              <a:rPr lang="en-US" dirty="0"/>
              <a:t>SIG GitHub Repo -&gt; VS Code and Python Setup</a:t>
            </a:r>
          </a:p>
          <a:p>
            <a:pPr lvl="1"/>
            <a:r>
              <a:rPr lang="en-US" dirty="0"/>
              <a:t>Link: </a:t>
            </a:r>
            <a:r>
              <a:rPr lang="en-US" dirty="0">
                <a:hlinkClick r:id="rId3"/>
              </a:rPr>
              <a:t>https://github.com/SamuelBishop/MCA-SIG-Interview-Prep</a:t>
            </a:r>
            <a:endParaRPr lang="en-US" dirty="0"/>
          </a:p>
          <a:p>
            <a:r>
              <a:rPr lang="en-US" dirty="0"/>
              <a:t>Cracking the Coding Interview (6</a:t>
            </a:r>
            <a:r>
              <a:rPr lang="en-US" baseline="30000" dirty="0"/>
              <a:t>th</a:t>
            </a:r>
            <a:r>
              <a:rPr lang="en-US" dirty="0"/>
              <a:t> Edition) Gayle </a:t>
            </a:r>
            <a:r>
              <a:rPr lang="en-US" dirty="0" err="1"/>
              <a:t>Laakmann</a:t>
            </a:r>
            <a:r>
              <a:rPr lang="en-US" dirty="0"/>
              <a:t> McDowell</a:t>
            </a:r>
          </a:p>
          <a:p>
            <a:pPr marL="201168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dirty="0"/>
              <a:t>Accessory Sites:</a:t>
            </a:r>
          </a:p>
          <a:p>
            <a:pPr marL="274320" lvl="1" indent="0">
              <a:buNone/>
            </a:pPr>
            <a:r>
              <a:rPr lang="en-US" dirty="0">
                <a:hlinkClick r:id="rId4"/>
              </a:rPr>
              <a:t>https://www.glassdoor.com/</a:t>
            </a:r>
            <a:endParaRPr lang="en-US" dirty="0"/>
          </a:p>
          <a:p>
            <a:pPr marL="274320" lvl="1" indent="0">
              <a:buNone/>
            </a:pPr>
            <a:r>
              <a:rPr lang="en-US" dirty="0">
                <a:hlinkClick r:id="rId5"/>
              </a:rPr>
              <a:t>https://triplebyte.com/</a:t>
            </a:r>
            <a:endParaRPr lang="en-US" dirty="0"/>
          </a:p>
          <a:p>
            <a:pPr marL="274320" lvl="1" indent="0">
              <a:buNone/>
            </a:pPr>
            <a:r>
              <a:rPr lang="en-US" dirty="0">
                <a:hlinkClick r:id="rId6"/>
              </a:rPr>
              <a:t>https://leetcode.com/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20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D9B1-82EB-47B9-B8A6-3AAD7674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500671" cy="1450757"/>
          </a:xfrm>
        </p:spPr>
        <p:txBody>
          <a:bodyPr/>
          <a:lstStyle/>
          <a:p>
            <a:r>
              <a:rPr lang="en-US" dirty="0"/>
              <a:t>Important Concept: Big O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A3D5A-743F-4EFE-9DF7-945A5E90C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922107"/>
            <a:ext cx="10058401" cy="4245428"/>
          </a:xfrm>
        </p:spPr>
        <p:txBody>
          <a:bodyPr>
            <a:normAutofit/>
          </a:bodyPr>
          <a:lstStyle/>
          <a:p>
            <a:r>
              <a:rPr lang="en-US" b="1" dirty="0"/>
              <a:t>What is Big O?: </a:t>
            </a:r>
            <a:r>
              <a:rPr lang="en-US" dirty="0"/>
              <a:t>The language and metric we use to describe the efficiency of algorithms.</a:t>
            </a:r>
          </a:p>
          <a:p>
            <a:r>
              <a:rPr lang="en-US" sz="1200" b="1" dirty="0"/>
              <a:t>Big O:</a:t>
            </a:r>
            <a:r>
              <a:rPr lang="en-US" sz="1200" dirty="0"/>
              <a:t> Upper bounds of runtime</a:t>
            </a:r>
          </a:p>
          <a:p>
            <a:r>
              <a:rPr lang="en-US" sz="1200" b="1" dirty="0"/>
              <a:t>Big Ω (omega):</a:t>
            </a:r>
            <a:r>
              <a:rPr lang="en-US" sz="1200" dirty="0"/>
              <a:t> Lower bounds of runtime</a:t>
            </a:r>
          </a:p>
          <a:p>
            <a:r>
              <a:rPr lang="en-US" sz="1200" b="1" dirty="0"/>
              <a:t>Big θ (theta):</a:t>
            </a:r>
            <a:r>
              <a:rPr lang="en-US" sz="1200" dirty="0"/>
              <a:t> Tight bounds</a:t>
            </a:r>
          </a:p>
          <a:p>
            <a:r>
              <a:rPr lang="en-US" b="1" dirty="0"/>
              <a:t>Common Runtimes:</a:t>
            </a:r>
            <a:r>
              <a:rPr lang="en-US" dirty="0"/>
              <a:t> O(log n), O(N log n), O(N), O(N^2), O(2^N)</a:t>
            </a:r>
          </a:p>
          <a:p>
            <a:r>
              <a:rPr lang="en-US" sz="1400" b="1" dirty="0"/>
              <a:t>Best Case: </a:t>
            </a:r>
            <a:r>
              <a:rPr lang="en-US" sz="1400" dirty="0"/>
              <a:t>Rarely discussed. </a:t>
            </a:r>
            <a:endParaRPr lang="en-US" sz="1400" b="1" dirty="0"/>
          </a:p>
          <a:p>
            <a:r>
              <a:rPr lang="en-US" sz="1400" b="1" dirty="0"/>
              <a:t>Worst Case: </a:t>
            </a:r>
            <a:r>
              <a:rPr lang="en-US" sz="1400" dirty="0"/>
              <a:t>Usually the same as expected case.</a:t>
            </a:r>
            <a:endParaRPr lang="en-US" sz="1400" b="1" dirty="0"/>
          </a:p>
          <a:p>
            <a:r>
              <a:rPr lang="en-US" sz="1400" b="1" dirty="0"/>
              <a:t>Expected Case: </a:t>
            </a:r>
            <a:r>
              <a:rPr lang="en-US" sz="1400" dirty="0"/>
              <a:t>On average the efficiency of an algorithm.</a:t>
            </a:r>
          </a:p>
          <a:p>
            <a:endParaRPr lang="en-US" sz="1400" b="1" dirty="0"/>
          </a:p>
          <a:p>
            <a:r>
              <a:rPr lang="en-US" sz="1400" dirty="0"/>
              <a:t>Samples from CTCI – Learn the rules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3109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D9B1-82EB-47B9-B8A6-3AAD7674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500671" cy="1450757"/>
          </a:xfrm>
        </p:spPr>
        <p:txBody>
          <a:bodyPr/>
          <a:lstStyle/>
          <a:p>
            <a:r>
              <a:rPr lang="en-US" dirty="0"/>
              <a:t>Necessary Programming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A3D5A-743F-4EFE-9DF7-945A5E90C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871063" cy="376089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Never used Python or you want to brush up? </a:t>
            </a:r>
            <a:r>
              <a:rPr lang="en-US" dirty="0">
                <a:hlinkClick r:id="rId2"/>
              </a:rPr>
              <a:t>https://www.learnpython.org/</a:t>
            </a:r>
            <a:endParaRPr lang="en-US" dirty="0"/>
          </a:p>
          <a:p>
            <a:r>
              <a:rPr lang="en-US" dirty="0"/>
              <a:t>Beginning the coding section, I will assume everyone is familiar with:</a:t>
            </a:r>
          </a:p>
          <a:p>
            <a:r>
              <a:rPr lang="en-US" dirty="0"/>
              <a:t>- Data Types</a:t>
            </a:r>
          </a:p>
          <a:p>
            <a:r>
              <a:rPr lang="en-US" dirty="0"/>
              <a:t>- Functions</a:t>
            </a:r>
          </a:p>
          <a:p>
            <a:r>
              <a:rPr lang="en-US" dirty="0"/>
              <a:t>- Variables</a:t>
            </a:r>
          </a:p>
          <a:p>
            <a:r>
              <a:rPr lang="en-US" dirty="0"/>
              <a:t>- Loops</a:t>
            </a:r>
          </a:p>
          <a:p>
            <a:r>
              <a:rPr lang="en-US" dirty="0"/>
              <a:t>- Conditions</a:t>
            </a:r>
          </a:p>
          <a:p>
            <a:r>
              <a:rPr lang="en-US" dirty="0"/>
              <a:t>We will discuss everything else!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F54A2-4640-4265-BE13-5BAB0FAE4206}"/>
              </a:ext>
            </a:extLst>
          </p:cNvPr>
          <p:cNvSpPr txBox="1"/>
          <p:nvPr/>
        </p:nvSpPr>
        <p:spPr>
          <a:xfrm>
            <a:off x="8238930" y="2108201"/>
            <a:ext cx="227421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Word Bank:</a:t>
            </a:r>
          </a:p>
          <a:p>
            <a:r>
              <a:rPr lang="en-US" dirty="0"/>
              <a:t>Iteration</a:t>
            </a:r>
          </a:p>
          <a:p>
            <a:r>
              <a:rPr lang="en-US" dirty="0"/>
              <a:t>Recursion</a:t>
            </a:r>
          </a:p>
          <a:p>
            <a:r>
              <a:rPr lang="en-US" dirty="0"/>
              <a:t>Algorithm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Main</a:t>
            </a:r>
          </a:p>
          <a:p>
            <a:r>
              <a:rPr lang="en-US" dirty="0"/>
              <a:t>Object</a:t>
            </a:r>
          </a:p>
          <a:p>
            <a:r>
              <a:rPr lang="en-US" dirty="0"/>
              <a:t>Memory</a:t>
            </a:r>
          </a:p>
          <a:p>
            <a:r>
              <a:rPr lang="en-US" dirty="0"/>
              <a:t>Many more!</a:t>
            </a:r>
          </a:p>
          <a:p>
            <a:endParaRPr lang="en-US" dirty="0"/>
          </a:p>
          <a:p>
            <a:r>
              <a:rPr lang="en-US" u="sng" dirty="0"/>
              <a:t>Confused on a term?:</a:t>
            </a:r>
            <a:endParaRPr lang="en-US" dirty="0"/>
          </a:p>
          <a:p>
            <a:r>
              <a:rPr lang="en-US" dirty="0"/>
              <a:t>Just ask!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900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D9B1-82EB-47B9-B8A6-3AAD7674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500671" cy="1450757"/>
          </a:xfrm>
        </p:spPr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A3D5A-743F-4EFE-9DF7-945A5E90C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945708" cy="3760891"/>
          </a:xfrm>
        </p:spPr>
        <p:txBody>
          <a:bodyPr/>
          <a:lstStyle/>
          <a:p>
            <a:r>
              <a:rPr lang="en-US" dirty="0"/>
              <a:t>What is an array?:</a:t>
            </a:r>
          </a:p>
          <a:p>
            <a:r>
              <a:rPr lang="en-US" b="1" dirty="0"/>
              <a:t>Data Structure:</a:t>
            </a:r>
            <a:r>
              <a:rPr lang="en-US" dirty="0"/>
              <a:t> A data organization, management, and storage format that enables efficient access and modification.</a:t>
            </a:r>
          </a:p>
          <a:p>
            <a:r>
              <a:rPr lang="en-US" b="1" dirty="0"/>
              <a:t>Element:</a:t>
            </a:r>
            <a:r>
              <a:rPr lang="en-US" dirty="0"/>
              <a:t> A value or variable</a:t>
            </a:r>
          </a:p>
          <a:p>
            <a:endParaRPr lang="en-US" b="1" dirty="0"/>
          </a:p>
          <a:p>
            <a:r>
              <a:rPr lang="en-US" b="1" dirty="0"/>
              <a:t>Array:</a:t>
            </a:r>
            <a:r>
              <a:rPr lang="en-US" dirty="0"/>
              <a:t> A data structure consisting of a collection of elements:</a:t>
            </a:r>
          </a:p>
          <a:p>
            <a:r>
              <a:rPr lang="en-US" b="1" dirty="0"/>
              <a:t>[3, 5, -4]</a:t>
            </a:r>
          </a:p>
          <a:p>
            <a:r>
              <a:rPr lang="en-US" b="1" dirty="0"/>
              <a:t>[“Sam”, “Jack”, “Mindy”]</a:t>
            </a:r>
          </a:p>
          <a:p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AB500-492C-4B3B-BAF5-685389167704}"/>
              </a:ext>
            </a:extLst>
          </p:cNvPr>
          <p:cNvSpPr txBox="1"/>
          <p:nvPr/>
        </p:nvSpPr>
        <p:spPr>
          <a:xfrm>
            <a:off x="7800391" y="2108201"/>
            <a:ext cx="29495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In Python Arrays are Special:</a:t>
            </a:r>
          </a:p>
          <a:p>
            <a:r>
              <a:rPr lang="en-US" dirty="0" err="1"/>
              <a:t>Array.insert</a:t>
            </a:r>
            <a:r>
              <a:rPr lang="en-US" dirty="0"/>
              <a:t>()</a:t>
            </a:r>
          </a:p>
          <a:p>
            <a:r>
              <a:rPr lang="en-US" dirty="0" err="1"/>
              <a:t>Array.append</a:t>
            </a:r>
            <a:r>
              <a:rPr lang="en-US" dirty="0"/>
              <a:t>()</a:t>
            </a:r>
          </a:p>
          <a:p>
            <a:r>
              <a:rPr lang="en-US" dirty="0" err="1"/>
              <a:t>Array.clear</a:t>
            </a:r>
            <a:r>
              <a:rPr lang="en-US" dirty="0"/>
              <a:t>()</a:t>
            </a:r>
          </a:p>
          <a:p>
            <a:r>
              <a:rPr lang="en-US" dirty="0" err="1"/>
              <a:t>Array.sort</a:t>
            </a:r>
            <a:r>
              <a:rPr lang="en-US" dirty="0"/>
              <a:t>()</a:t>
            </a:r>
          </a:p>
          <a:p>
            <a:r>
              <a:rPr lang="en-US" dirty="0" err="1"/>
              <a:t>Array,copy</a:t>
            </a:r>
            <a:r>
              <a:rPr lang="en-US" dirty="0"/>
              <a:t>()</a:t>
            </a:r>
          </a:p>
          <a:p>
            <a:r>
              <a:rPr lang="en-US" dirty="0" err="1"/>
              <a:t>Array.count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17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5AC6-BE7E-4ADE-9323-A7084CA8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SIG Format and Schedule (Subject to Change)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F9A9-DE28-4422-A811-203442A2BE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1. Mini-Lecture on prepared topic</a:t>
            </a:r>
          </a:p>
          <a:p>
            <a:pPr marL="0" indent="0">
              <a:buNone/>
            </a:pPr>
            <a:r>
              <a:rPr lang="en-US" dirty="0"/>
              <a:t>2. Coding concept overview</a:t>
            </a:r>
          </a:p>
          <a:p>
            <a:pPr marL="0" indent="0">
              <a:buNone/>
            </a:pPr>
            <a:r>
              <a:rPr lang="en-US" dirty="0"/>
              <a:t>3. Practice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Engagement improves rate of learning. </a:t>
            </a:r>
            <a:r>
              <a:rPr lang="en-US" b="1" i="1" dirty="0"/>
              <a:t>Don’t be shy to interrupt, ask questions, or share answers!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Practice Interviews may be scheduled periodically.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0AF35-1211-421A-ABA5-247E1C2E19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Feb 2 – Introduction</a:t>
            </a:r>
          </a:p>
          <a:p>
            <a:r>
              <a:rPr lang="en-US" dirty="0"/>
              <a:t>Feb 9 – Behavioral Interviewing/ Best Practices, Arrays and Strings</a:t>
            </a:r>
          </a:p>
          <a:p>
            <a:r>
              <a:rPr lang="en-US" dirty="0"/>
              <a:t>Feb 16 - Coding Interviews/ Best Practices, Linked Lists</a:t>
            </a:r>
          </a:p>
          <a:p>
            <a:r>
              <a:rPr lang="en-US" dirty="0"/>
              <a:t>Feb 23 – In Depth Look of Occupations that commonly use CS, Stacks and Queues</a:t>
            </a:r>
          </a:p>
          <a:p>
            <a:r>
              <a:rPr lang="en-US" dirty="0"/>
              <a:t>Mar 2 – Sorting</a:t>
            </a:r>
          </a:p>
          <a:p>
            <a:r>
              <a:rPr lang="en-US" dirty="0"/>
              <a:t>Mar 9 – Trees and Graphs</a:t>
            </a:r>
          </a:p>
          <a:p>
            <a:r>
              <a:rPr lang="en-US" dirty="0"/>
              <a:t>Mar 16 - Searching</a:t>
            </a:r>
          </a:p>
          <a:p>
            <a:r>
              <a:rPr lang="en-US" dirty="0"/>
              <a:t>Mar 23 and on - TBD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30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D9B1-82EB-47B9-B8A6-3AAD7674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500671" cy="1450757"/>
          </a:xfrm>
        </p:spPr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A3D5A-743F-4EFE-9DF7-945A5E90C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770051" cy="3760891"/>
          </a:xfrm>
        </p:spPr>
        <p:txBody>
          <a:bodyPr/>
          <a:lstStyle/>
          <a:p>
            <a:r>
              <a:rPr lang="en-US" b="1" dirty="0"/>
              <a:t>String:</a:t>
            </a:r>
            <a:r>
              <a:rPr lang="en-US" dirty="0"/>
              <a:t> Any finite sequence of characters (letters, numbers, punctuation, whatever)</a:t>
            </a:r>
          </a:p>
          <a:p>
            <a:endParaRPr lang="en-US" b="1" dirty="0"/>
          </a:p>
          <a:p>
            <a:r>
              <a:rPr lang="en-US" dirty="0"/>
              <a:t>“Jimmy Johns”</a:t>
            </a:r>
          </a:p>
          <a:p>
            <a:r>
              <a:rPr lang="en-US" dirty="0"/>
              <a:t>“123*&amp;(*&amp;%(“</a:t>
            </a:r>
          </a:p>
          <a:p>
            <a:r>
              <a:rPr lang="en-US" dirty="0"/>
              <a:t>“I’m hungry”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4C163-13A1-4ECA-ABBF-6A86E405EFCC}"/>
              </a:ext>
            </a:extLst>
          </p:cNvPr>
          <p:cNvSpPr txBox="1"/>
          <p:nvPr/>
        </p:nvSpPr>
        <p:spPr>
          <a:xfrm>
            <a:off x="7679093" y="2108201"/>
            <a:ext cx="30299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In Python Strings are Special:</a:t>
            </a:r>
          </a:p>
          <a:p>
            <a:r>
              <a:rPr lang="en-US" dirty="0" err="1"/>
              <a:t>String.find</a:t>
            </a:r>
            <a:r>
              <a:rPr lang="en-US" dirty="0"/>
              <a:t>()</a:t>
            </a:r>
          </a:p>
          <a:p>
            <a:r>
              <a:rPr lang="en-US" dirty="0" err="1"/>
              <a:t>String.capitalize</a:t>
            </a:r>
            <a:r>
              <a:rPr lang="en-US" dirty="0"/>
              <a:t>()</a:t>
            </a:r>
          </a:p>
          <a:p>
            <a:r>
              <a:rPr lang="en-US" dirty="0" err="1"/>
              <a:t>String.count</a:t>
            </a:r>
            <a:r>
              <a:rPr lang="en-US" dirty="0"/>
              <a:t>()</a:t>
            </a:r>
          </a:p>
          <a:p>
            <a:r>
              <a:rPr lang="en-US" dirty="0" err="1"/>
              <a:t>String.split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224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C42E-B994-4DD7-BCFD-80245A093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Behavioral Interview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CD942-75C4-4456-A9F7-954C81A55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Everything that doesn’t have to do with coding</a:t>
            </a:r>
          </a:p>
          <a:p>
            <a:r>
              <a:rPr lang="en-US" dirty="0"/>
              <a:t>Resume</a:t>
            </a:r>
          </a:p>
          <a:p>
            <a:r>
              <a:rPr lang="en-US" dirty="0"/>
              <a:t>Transcripts</a:t>
            </a:r>
          </a:p>
          <a:p>
            <a:r>
              <a:rPr lang="en-US" dirty="0"/>
              <a:t>Cover Letter</a:t>
            </a:r>
          </a:p>
          <a:p>
            <a:r>
              <a:rPr lang="en-US" dirty="0" err="1"/>
              <a:t>Gimme</a:t>
            </a:r>
            <a:r>
              <a:rPr lang="en-US" dirty="0"/>
              <a:t> Questions</a:t>
            </a:r>
          </a:p>
          <a:p>
            <a:pPr lvl="1"/>
            <a:r>
              <a:rPr lang="en-US" dirty="0"/>
              <a:t>Why do you want to work here?</a:t>
            </a:r>
          </a:p>
          <a:p>
            <a:pPr lvl="1"/>
            <a:r>
              <a:rPr lang="en-US" dirty="0"/>
              <a:t>What skills do you have that would make you valuable here?</a:t>
            </a:r>
          </a:p>
          <a:p>
            <a:pPr lvl="1"/>
            <a:r>
              <a:rPr lang="en-US" dirty="0"/>
              <a:t>Describe a time you’ve experienced conflict. How did you resolve it?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CA503B7-58FE-4B38-92F4-C3EC6088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880" y="1622515"/>
            <a:ext cx="3281780" cy="361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1803E1-4A36-43A9-8264-1A1DD4680D5A}"/>
              </a:ext>
            </a:extLst>
          </p:cNvPr>
          <p:cNvSpPr txBox="1"/>
          <p:nvPr/>
        </p:nvSpPr>
        <p:spPr>
          <a:xfrm>
            <a:off x="10483838" y="1733788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 Person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B9DD05-807A-42FD-8E71-F8852E499935}"/>
              </a:ext>
            </a:extLst>
          </p:cNvPr>
          <p:cNvCxnSpPr>
            <a:stCxn id="4098" idx="3"/>
          </p:cNvCxnSpPr>
          <p:nvPr/>
        </p:nvCxnSpPr>
        <p:spPr>
          <a:xfrm flipV="1">
            <a:off x="10720660" y="2307771"/>
            <a:ext cx="295683" cy="112122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113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FE1CC-0D73-48E7-8F09-F1B71CC10D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Getting the Interview</a:t>
            </a:r>
          </a:p>
        </p:txBody>
      </p:sp>
    </p:spTree>
    <p:extLst>
      <p:ext uri="{BB962C8B-B14F-4D97-AF65-F5344CB8AC3E}">
        <p14:creationId xmlns:p14="http://schemas.microsoft.com/office/powerpoint/2010/main" val="2033123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072F-8EE0-423C-A96E-73C20FA7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“Social Media” that Every Software Engineer Should Have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FBD6DF-DC4D-438A-AE90-2CA72AEBE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9750" y="2992082"/>
            <a:ext cx="3045530" cy="2252030"/>
          </a:xfrm>
          <a:prstGeom prst="round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100" name="Picture 4" descr="Image result for linked in">
            <a:extLst>
              <a:ext uri="{FF2B5EF4-FFF2-40B4-BE49-F238E27FC236}">
                <a16:creationId xmlns:a16="http://schemas.microsoft.com/office/drawing/2014/main" id="{00030343-FCB4-4B64-B944-C0ED1DBEC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89447"/>
            <a:ext cx="3878302" cy="20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634C24-FEE0-493E-BC5C-1819768A9D38}"/>
              </a:ext>
            </a:extLst>
          </p:cNvPr>
          <p:cNvSpPr txBox="1"/>
          <p:nvPr/>
        </p:nvSpPr>
        <p:spPr>
          <a:xfrm>
            <a:off x="1431768" y="4794872"/>
            <a:ext cx="101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LinkedIn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2A915-7AFA-4261-AED7-F2A46EDB4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335" y="2991762"/>
            <a:ext cx="3501829" cy="2252350"/>
          </a:xfrm>
          <a:prstGeom prst="round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102" name="Picture 6" descr="Image result for github logo">
            <a:extLst>
              <a:ext uri="{FF2B5EF4-FFF2-40B4-BE49-F238E27FC236}">
                <a16:creationId xmlns:a16="http://schemas.microsoft.com/office/drawing/2014/main" id="{81CFB1D3-9C6E-4D5A-B4BD-1BEE5BD3D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988" y="2321750"/>
            <a:ext cx="2085392" cy="1564044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2ED78-F299-43DA-A709-C8CD7A877315}"/>
              </a:ext>
            </a:extLst>
          </p:cNvPr>
          <p:cNvSpPr txBox="1"/>
          <p:nvPr/>
        </p:nvSpPr>
        <p:spPr>
          <a:xfrm>
            <a:off x="6747906" y="4784479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9B5727-05EC-480B-8353-54D4192FF9FA}"/>
              </a:ext>
            </a:extLst>
          </p:cNvPr>
          <p:cNvSpPr txBox="1"/>
          <p:nvPr/>
        </p:nvSpPr>
        <p:spPr>
          <a:xfrm>
            <a:off x="2110004" y="5876817"/>
            <a:ext cx="797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Feel free to check me out and reference my stuff! I absolutely referenced others.</a:t>
            </a:r>
          </a:p>
        </p:txBody>
      </p:sp>
    </p:spTree>
    <p:extLst>
      <p:ext uri="{BB962C8B-B14F-4D97-AF65-F5344CB8AC3E}">
        <p14:creationId xmlns:p14="http://schemas.microsoft.com/office/powerpoint/2010/main" val="877669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FD12B-BBE4-4F25-B428-73C2896B9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233265"/>
            <a:ext cx="3517567" cy="2647093"/>
          </a:xfrm>
        </p:spPr>
        <p:txBody>
          <a:bodyPr>
            <a:normAutofit fontScale="90000"/>
          </a:bodyPr>
          <a:lstStyle/>
          <a:p>
            <a:r>
              <a:rPr lang="en-US" dirty="0"/>
              <a:t>Look Like You Know What You’re Doing:</a:t>
            </a:r>
            <a:br>
              <a:rPr lang="en-US" dirty="0"/>
            </a:br>
            <a:r>
              <a:rPr lang="en-US" dirty="0"/>
              <a:t>Three Document Hack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15872-576F-47BA-AF1B-8B3D31F1A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Bring these to interviews, career fairs, student events!</a:t>
            </a:r>
          </a:p>
          <a:p>
            <a:pPr marL="342900" indent="-342900">
              <a:buAutoNum type="arabicPeriod"/>
            </a:pPr>
            <a:r>
              <a:rPr lang="en-US" dirty="0"/>
              <a:t>Resume (BIG DEAL)</a:t>
            </a:r>
          </a:p>
          <a:p>
            <a:pPr marL="342900" indent="-342900">
              <a:buAutoNum type="arabicPeriod"/>
            </a:pPr>
            <a:r>
              <a:rPr lang="en-US" dirty="0"/>
              <a:t>Transcript (Unofficial Okay)</a:t>
            </a:r>
          </a:p>
          <a:p>
            <a:pPr marL="342900" indent="-342900">
              <a:buAutoNum type="arabicPeriod"/>
            </a:pPr>
            <a:r>
              <a:rPr lang="en-US" dirty="0"/>
              <a:t>Cover Letter</a:t>
            </a:r>
          </a:p>
        </p:txBody>
      </p:sp>
      <p:pic>
        <p:nvPicPr>
          <p:cNvPr id="6" name="Picture 4" descr="Image result for resume">
            <a:extLst>
              <a:ext uri="{FF2B5EF4-FFF2-40B4-BE49-F238E27FC236}">
                <a16:creationId xmlns:a16="http://schemas.microsoft.com/office/drawing/2014/main" id="{18C6B0CE-1785-40B6-AE81-88647A002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847" y="1353163"/>
            <a:ext cx="3209057" cy="4151674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ranscript">
            <a:extLst>
              <a:ext uri="{FF2B5EF4-FFF2-40B4-BE49-F238E27FC236}">
                <a16:creationId xmlns:a16="http://schemas.microsoft.com/office/drawing/2014/main" id="{0D86852F-1CFD-4402-8122-FE1453D2F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0" r="12633"/>
          <a:stretch/>
        </p:blipFill>
        <p:spPr bwMode="auto">
          <a:xfrm>
            <a:off x="8835633" y="244094"/>
            <a:ext cx="2520176" cy="2798956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over letter">
            <a:extLst>
              <a:ext uri="{FF2B5EF4-FFF2-40B4-BE49-F238E27FC236}">
                <a16:creationId xmlns:a16="http://schemas.microsoft.com/office/drawing/2014/main" id="{5D85C44E-4BBE-4525-9802-6419891452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 r="9093"/>
          <a:stretch/>
        </p:blipFill>
        <p:spPr bwMode="auto">
          <a:xfrm>
            <a:off x="8835633" y="3429000"/>
            <a:ext cx="2520176" cy="2926271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93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BC46-E27E-44E7-93AA-7FF3EA43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44660-12CA-4689-8BA0-479AC901F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238206" cy="3760891"/>
          </a:xfrm>
        </p:spPr>
        <p:txBody>
          <a:bodyPr/>
          <a:lstStyle/>
          <a:p>
            <a:r>
              <a:rPr lang="en-US" dirty="0"/>
              <a:t>- KEEP IT TO ONE PAGE (for the love of god)</a:t>
            </a:r>
          </a:p>
          <a:p>
            <a:r>
              <a:rPr lang="en-US" dirty="0"/>
              <a:t>- Contrary to popular belief GPA does not matter (hardly at all). Leave it on if above a 3.0.</a:t>
            </a:r>
          </a:p>
          <a:p>
            <a:r>
              <a:rPr lang="en-US" dirty="0"/>
              <a:t>- Want to answer the questions:</a:t>
            </a:r>
          </a:p>
          <a:p>
            <a:r>
              <a:rPr lang="en-US" dirty="0"/>
              <a:t>1. Is this person qualified?</a:t>
            </a:r>
          </a:p>
          <a:p>
            <a:r>
              <a:rPr lang="en-US" dirty="0"/>
              <a:t>2. Is this person passionate about what they do?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BD34EC-BE5B-4C24-9EA1-0914A4892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445" y="540834"/>
            <a:ext cx="4448215" cy="57763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171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BC46-E27E-44E7-93AA-7FF3EA43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A4678-0F1D-4273-A6A1-1345A6841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589" y="746028"/>
            <a:ext cx="5607131" cy="517526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3977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BC46-E27E-44E7-93AA-7FF3EA43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 Letter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44660-12CA-4689-8BA0-479AC901F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998720" cy="3760891"/>
          </a:xfrm>
        </p:spPr>
        <p:txBody>
          <a:bodyPr/>
          <a:lstStyle/>
          <a:p>
            <a:r>
              <a:rPr lang="en-US" dirty="0"/>
              <a:t>- Shows a level of intent that few college students have.</a:t>
            </a:r>
          </a:p>
          <a:p>
            <a:r>
              <a:rPr lang="en-US" dirty="0"/>
              <a:t>- Gives them a TLDR about you and why you are a good fit.</a:t>
            </a:r>
          </a:p>
          <a:p>
            <a:r>
              <a:rPr lang="en-US" dirty="0"/>
              <a:t>- Companies like try </a:t>
            </a:r>
            <a:r>
              <a:rPr lang="en-US" dirty="0" err="1"/>
              <a:t>hards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27C87-1C65-41A9-A44F-08DE94C64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921" y="730405"/>
            <a:ext cx="5078627" cy="539718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760168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{BF732C3E-DACA-40EE-9B62-2086F6EA8574}tf11429527_win32</Template>
  <TotalTime>187</TotalTime>
  <Words>1019</Words>
  <Application>Microsoft Office PowerPoint</Application>
  <PresentationFormat>Widescreen</PresentationFormat>
  <Paragraphs>158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Bookman Old Style</vt:lpstr>
      <vt:lpstr>Calibri</vt:lpstr>
      <vt:lpstr>Franklin Gothic Book</vt:lpstr>
      <vt:lpstr>1_RetrospectVTI</vt:lpstr>
      <vt:lpstr>Interview Prep: Behavioral, Arrays, and Strings</vt:lpstr>
      <vt:lpstr>SIG Format and Schedule (Subject to Change)</vt:lpstr>
      <vt:lpstr>The Behavioral Interview</vt:lpstr>
      <vt:lpstr>Getting the Interview</vt:lpstr>
      <vt:lpstr>“Social Media” that Every Software Engineer Should Have</vt:lpstr>
      <vt:lpstr>Look Like You Know What You’re Doing: Three Document Hack</vt:lpstr>
      <vt:lpstr>Resume</vt:lpstr>
      <vt:lpstr>Transcript</vt:lpstr>
      <vt:lpstr>Cover Letter</vt:lpstr>
      <vt:lpstr>EXTRA CLOUT ADULTHOOD HACK</vt:lpstr>
      <vt:lpstr>The Elevator Pitch</vt:lpstr>
      <vt:lpstr>Career Fair / General Tips</vt:lpstr>
      <vt:lpstr>Nailing the (Behavioral) Interview</vt:lpstr>
      <vt:lpstr>What to Expect From the Behavioral Interview (Wingable)</vt:lpstr>
      <vt:lpstr>Coding Section</vt:lpstr>
      <vt:lpstr>Improved Resources Slide</vt:lpstr>
      <vt:lpstr>Important Concept: Big O Notation</vt:lpstr>
      <vt:lpstr>Necessary Programming Concepts</vt:lpstr>
      <vt:lpstr>Arrays</vt:lpstr>
      <vt:lpstr>Strings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Samuel Bishop</dc:creator>
  <cp:lastModifiedBy>Samuel Bishop</cp:lastModifiedBy>
  <cp:revision>1</cp:revision>
  <dcterms:created xsi:type="dcterms:W3CDTF">2021-02-09T03:25:23Z</dcterms:created>
  <dcterms:modified xsi:type="dcterms:W3CDTF">2021-02-09T06:32:49Z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